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handoutMasterIdLst>
    <p:handoutMasterId r:id="rId36"/>
  </p:handoutMasterIdLst>
  <p:sldIdLst>
    <p:sldId id="256"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76" autoAdjust="0"/>
    <p:restoredTop sz="87500" autoAdjust="0"/>
  </p:normalViewPr>
  <p:slideViewPr>
    <p:cSldViewPr snapToGrid="0" snapToObjects="1" showGuides="1">
      <p:cViewPr>
        <p:scale>
          <a:sx n="228" d="100"/>
          <a:sy n="228" d="100"/>
        </p:scale>
        <p:origin x="-416" y="-14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gyu Yu" userId="4769b349918564ed" providerId="LiveId" clId="{EBF4E0A9-BBCB-47E6-A254-0145DBB6F548}"/>
    <pc:docChg chg="undo redo custSel addSld delSld modSld">
      <pc:chgData name="Hangyu Yu" userId="4769b349918564ed" providerId="LiveId" clId="{EBF4E0A9-BBCB-47E6-A254-0145DBB6F548}" dt="2024-10-08T11:09:28.949" v="2044" actId="1076"/>
      <pc:docMkLst>
        <pc:docMk/>
      </pc:docMkLst>
      <pc:sldChg chg="del">
        <pc:chgData name="Hangyu Yu" userId="4769b349918564ed" providerId="LiveId" clId="{EBF4E0A9-BBCB-47E6-A254-0145DBB6F548}" dt="2024-10-08T07:38:05.049" v="10" actId="47"/>
        <pc:sldMkLst>
          <pc:docMk/>
          <pc:sldMk cId="465978386" sldId="307"/>
        </pc:sldMkLst>
      </pc:sldChg>
      <pc:sldChg chg="del">
        <pc:chgData name="Hangyu Yu" userId="4769b349918564ed" providerId="LiveId" clId="{EBF4E0A9-BBCB-47E6-A254-0145DBB6F548}" dt="2024-10-08T09:48:54.426" v="238" actId="47"/>
        <pc:sldMkLst>
          <pc:docMk/>
          <pc:sldMk cId="896130190" sldId="308"/>
        </pc:sldMkLst>
      </pc:sldChg>
      <pc:sldChg chg="del">
        <pc:chgData name="Hangyu Yu" userId="4769b349918564ed" providerId="LiveId" clId="{EBF4E0A9-BBCB-47E6-A254-0145DBB6F548}" dt="2024-10-08T09:48:49.792" v="237" actId="47"/>
        <pc:sldMkLst>
          <pc:docMk/>
          <pc:sldMk cId="1353070933" sldId="309"/>
        </pc:sldMkLst>
      </pc:sldChg>
      <pc:sldChg chg="del">
        <pc:chgData name="Hangyu Yu" userId="4769b349918564ed" providerId="LiveId" clId="{EBF4E0A9-BBCB-47E6-A254-0145DBB6F548}" dt="2024-10-08T09:48:49.792" v="237" actId="47"/>
        <pc:sldMkLst>
          <pc:docMk/>
          <pc:sldMk cId="2989802694" sldId="310"/>
        </pc:sldMkLst>
      </pc:sldChg>
      <pc:sldChg chg="del">
        <pc:chgData name="Hangyu Yu" userId="4769b349918564ed" providerId="LiveId" clId="{EBF4E0A9-BBCB-47E6-A254-0145DBB6F548}" dt="2024-10-08T09:48:49.792" v="237" actId="47"/>
        <pc:sldMkLst>
          <pc:docMk/>
          <pc:sldMk cId="835366488" sldId="311"/>
        </pc:sldMkLst>
      </pc:sldChg>
      <pc:sldChg chg="del">
        <pc:chgData name="Hangyu Yu" userId="4769b349918564ed" providerId="LiveId" clId="{EBF4E0A9-BBCB-47E6-A254-0145DBB6F548}" dt="2024-10-08T09:48:49.792" v="237" actId="47"/>
        <pc:sldMkLst>
          <pc:docMk/>
          <pc:sldMk cId="2845709879" sldId="312"/>
        </pc:sldMkLst>
      </pc:sldChg>
      <pc:sldChg chg="del">
        <pc:chgData name="Hangyu Yu" userId="4769b349918564ed" providerId="LiveId" clId="{EBF4E0A9-BBCB-47E6-A254-0145DBB6F548}" dt="2024-10-08T10:22:50.594" v="749" actId="47"/>
        <pc:sldMkLst>
          <pc:docMk/>
          <pc:sldMk cId="3415710467" sldId="313"/>
        </pc:sldMkLst>
      </pc:sldChg>
      <pc:sldChg chg="del">
        <pc:chgData name="Hangyu Yu" userId="4769b349918564ed" providerId="LiveId" clId="{EBF4E0A9-BBCB-47E6-A254-0145DBB6F548}" dt="2024-10-08T10:22:50.594" v="749" actId="47"/>
        <pc:sldMkLst>
          <pc:docMk/>
          <pc:sldMk cId="3342376355" sldId="314"/>
        </pc:sldMkLst>
      </pc:sldChg>
      <pc:sldChg chg="del">
        <pc:chgData name="Hangyu Yu" userId="4769b349918564ed" providerId="LiveId" clId="{EBF4E0A9-BBCB-47E6-A254-0145DBB6F548}" dt="2024-10-08T10:22:50.594" v="749" actId="47"/>
        <pc:sldMkLst>
          <pc:docMk/>
          <pc:sldMk cId="105907927" sldId="315"/>
        </pc:sldMkLst>
      </pc:sldChg>
      <pc:sldChg chg="del">
        <pc:chgData name="Hangyu Yu" userId="4769b349918564ed" providerId="LiveId" clId="{EBF4E0A9-BBCB-47E6-A254-0145DBB6F548}" dt="2024-10-08T10:22:50.594" v="749" actId="47"/>
        <pc:sldMkLst>
          <pc:docMk/>
          <pc:sldMk cId="2015458162" sldId="316"/>
        </pc:sldMkLst>
      </pc:sldChg>
      <pc:sldChg chg="del">
        <pc:chgData name="Hangyu Yu" userId="4769b349918564ed" providerId="LiveId" clId="{EBF4E0A9-BBCB-47E6-A254-0145DBB6F548}" dt="2024-10-08T10:22:50.594" v="749" actId="47"/>
        <pc:sldMkLst>
          <pc:docMk/>
          <pc:sldMk cId="3919448823" sldId="317"/>
        </pc:sldMkLst>
      </pc:sldChg>
      <pc:sldChg chg="del">
        <pc:chgData name="Hangyu Yu" userId="4769b349918564ed" providerId="LiveId" clId="{EBF4E0A9-BBCB-47E6-A254-0145DBB6F548}" dt="2024-10-08T10:22:50.594" v="749" actId="47"/>
        <pc:sldMkLst>
          <pc:docMk/>
          <pc:sldMk cId="1991237832" sldId="318"/>
        </pc:sldMkLst>
      </pc:sldChg>
      <pc:sldChg chg="del">
        <pc:chgData name="Hangyu Yu" userId="4769b349918564ed" providerId="LiveId" clId="{EBF4E0A9-BBCB-47E6-A254-0145DBB6F548}" dt="2024-10-08T10:22:50.594" v="749" actId="47"/>
        <pc:sldMkLst>
          <pc:docMk/>
          <pc:sldMk cId="1494899338" sldId="319"/>
        </pc:sldMkLst>
      </pc:sldChg>
      <pc:sldChg chg="del">
        <pc:chgData name="Hangyu Yu" userId="4769b349918564ed" providerId="LiveId" clId="{EBF4E0A9-BBCB-47E6-A254-0145DBB6F548}" dt="2024-10-08T10:22:50.594" v="749" actId="47"/>
        <pc:sldMkLst>
          <pc:docMk/>
          <pc:sldMk cId="767262280" sldId="320"/>
        </pc:sldMkLst>
      </pc:sldChg>
      <pc:sldChg chg="del">
        <pc:chgData name="Hangyu Yu" userId="4769b349918564ed" providerId="LiveId" clId="{EBF4E0A9-BBCB-47E6-A254-0145DBB6F548}" dt="2024-10-08T10:22:50.594" v="749" actId="47"/>
        <pc:sldMkLst>
          <pc:docMk/>
          <pc:sldMk cId="4266555180" sldId="321"/>
        </pc:sldMkLst>
      </pc:sldChg>
      <pc:sldChg chg="del">
        <pc:chgData name="Hangyu Yu" userId="4769b349918564ed" providerId="LiveId" clId="{EBF4E0A9-BBCB-47E6-A254-0145DBB6F548}" dt="2024-10-08T10:22:50.594" v="749" actId="47"/>
        <pc:sldMkLst>
          <pc:docMk/>
          <pc:sldMk cId="3539450416" sldId="322"/>
        </pc:sldMkLst>
      </pc:sldChg>
      <pc:sldChg chg="del">
        <pc:chgData name="Hangyu Yu" userId="4769b349918564ed" providerId="LiveId" clId="{EBF4E0A9-BBCB-47E6-A254-0145DBB6F548}" dt="2024-10-08T10:22:50.594" v="749" actId="47"/>
        <pc:sldMkLst>
          <pc:docMk/>
          <pc:sldMk cId="556149983" sldId="323"/>
        </pc:sldMkLst>
      </pc:sldChg>
      <pc:sldChg chg="del">
        <pc:chgData name="Hangyu Yu" userId="4769b349918564ed" providerId="LiveId" clId="{EBF4E0A9-BBCB-47E6-A254-0145DBB6F548}" dt="2024-10-08T10:22:50.594" v="749" actId="47"/>
        <pc:sldMkLst>
          <pc:docMk/>
          <pc:sldMk cId="1079385316" sldId="324"/>
        </pc:sldMkLst>
      </pc:sldChg>
      <pc:sldChg chg="del">
        <pc:chgData name="Hangyu Yu" userId="4769b349918564ed" providerId="LiveId" clId="{EBF4E0A9-BBCB-47E6-A254-0145DBB6F548}" dt="2024-10-08T10:22:50.594" v="749" actId="47"/>
        <pc:sldMkLst>
          <pc:docMk/>
          <pc:sldMk cId="788071708" sldId="325"/>
        </pc:sldMkLst>
      </pc:sldChg>
      <pc:sldChg chg="del">
        <pc:chgData name="Hangyu Yu" userId="4769b349918564ed" providerId="LiveId" clId="{EBF4E0A9-BBCB-47E6-A254-0145DBB6F548}" dt="2024-10-08T10:22:50.594" v="749" actId="47"/>
        <pc:sldMkLst>
          <pc:docMk/>
          <pc:sldMk cId="2923387616" sldId="326"/>
        </pc:sldMkLst>
      </pc:sldChg>
      <pc:sldChg chg="del">
        <pc:chgData name="Hangyu Yu" userId="4769b349918564ed" providerId="LiveId" clId="{EBF4E0A9-BBCB-47E6-A254-0145DBB6F548}" dt="2024-10-08T10:22:50.594" v="749" actId="47"/>
        <pc:sldMkLst>
          <pc:docMk/>
          <pc:sldMk cId="3933902399" sldId="327"/>
        </pc:sldMkLst>
      </pc:sldChg>
      <pc:sldChg chg="del">
        <pc:chgData name="Hangyu Yu" userId="4769b349918564ed" providerId="LiveId" clId="{EBF4E0A9-BBCB-47E6-A254-0145DBB6F548}" dt="2024-10-08T10:22:50.594" v="749" actId="47"/>
        <pc:sldMkLst>
          <pc:docMk/>
          <pc:sldMk cId="1223551014" sldId="328"/>
        </pc:sldMkLst>
      </pc:sldChg>
      <pc:sldChg chg="del">
        <pc:chgData name="Hangyu Yu" userId="4769b349918564ed" providerId="LiveId" clId="{EBF4E0A9-BBCB-47E6-A254-0145DBB6F548}" dt="2024-10-08T10:22:50.594" v="749" actId="47"/>
        <pc:sldMkLst>
          <pc:docMk/>
          <pc:sldMk cId="1844200146" sldId="329"/>
        </pc:sldMkLst>
      </pc:sldChg>
      <pc:sldChg chg="del">
        <pc:chgData name="Hangyu Yu" userId="4769b349918564ed" providerId="LiveId" clId="{EBF4E0A9-BBCB-47E6-A254-0145DBB6F548}" dt="2024-10-08T10:22:50.594" v="749" actId="47"/>
        <pc:sldMkLst>
          <pc:docMk/>
          <pc:sldMk cId="2795259769" sldId="331"/>
        </pc:sldMkLst>
      </pc:sldChg>
      <pc:sldChg chg="del">
        <pc:chgData name="Hangyu Yu" userId="4769b349918564ed" providerId="LiveId" clId="{EBF4E0A9-BBCB-47E6-A254-0145DBB6F548}" dt="2024-10-08T10:22:50.594" v="749" actId="47"/>
        <pc:sldMkLst>
          <pc:docMk/>
          <pc:sldMk cId="2573743829" sldId="332"/>
        </pc:sldMkLst>
      </pc:sldChg>
      <pc:sldChg chg="del">
        <pc:chgData name="Hangyu Yu" userId="4769b349918564ed" providerId="LiveId" clId="{EBF4E0A9-BBCB-47E6-A254-0145DBB6F548}" dt="2024-10-08T10:22:50.594" v="749" actId="47"/>
        <pc:sldMkLst>
          <pc:docMk/>
          <pc:sldMk cId="4288806832" sldId="333"/>
        </pc:sldMkLst>
      </pc:sldChg>
      <pc:sldChg chg="del">
        <pc:chgData name="Hangyu Yu" userId="4769b349918564ed" providerId="LiveId" clId="{EBF4E0A9-BBCB-47E6-A254-0145DBB6F548}" dt="2024-10-08T10:22:50.594" v="749" actId="47"/>
        <pc:sldMkLst>
          <pc:docMk/>
          <pc:sldMk cId="514335478" sldId="334"/>
        </pc:sldMkLst>
      </pc:sldChg>
      <pc:sldChg chg="del">
        <pc:chgData name="Hangyu Yu" userId="4769b349918564ed" providerId="LiveId" clId="{EBF4E0A9-BBCB-47E6-A254-0145DBB6F548}" dt="2024-10-08T11:05:28.341" v="1959" actId="47"/>
        <pc:sldMkLst>
          <pc:docMk/>
          <pc:sldMk cId="568276852" sldId="335"/>
        </pc:sldMkLst>
      </pc:sldChg>
      <pc:sldChg chg="addSp modSp mod modNotesTx">
        <pc:chgData name="Hangyu Yu" userId="4769b349918564ed" providerId="LiveId" clId="{EBF4E0A9-BBCB-47E6-A254-0145DBB6F548}" dt="2024-10-08T09:03:37.186" v="58" actId="6549"/>
        <pc:sldMkLst>
          <pc:docMk/>
          <pc:sldMk cId="2662286912" sldId="336"/>
        </pc:sldMkLst>
        <pc:spChg chg="mod">
          <ac:chgData name="Hangyu Yu" userId="4769b349918564ed" providerId="LiveId" clId="{EBF4E0A9-BBCB-47E6-A254-0145DBB6F548}" dt="2024-10-08T07:39:04.221" v="19" actId="403"/>
          <ac:spMkLst>
            <pc:docMk/>
            <pc:sldMk cId="2662286912" sldId="336"/>
            <ac:spMk id="4" creationId="{EE3D9599-6AD0-A54B-A8DB-E5D44637B072}"/>
          </ac:spMkLst>
        </pc:spChg>
        <pc:spChg chg="add mod">
          <ac:chgData name="Hangyu Yu" userId="4769b349918564ed" providerId="LiveId" clId="{EBF4E0A9-BBCB-47E6-A254-0145DBB6F548}" dt="2024-10-08T07:30:12.165" v="9" actId="20577"/>
          <ac:spMkLst>
            <pc:docMk/>
            <pc:sldMk cId="2662286912" sldId="336"/>
            <ac:spMk id="8" creationId="{D6092107-ACB1-4C29-8C69-F40024516B03}"/>
          </ac:spMkLst>
        </pc:spChg>
      </pc:sldChg>
      <pc:sldChg chg="addSp delSp modSp add mod modNotesTx">
        <pc:chgData name="Hangyu Yu" userId="4769b349918564ed" providerId="LiveId" clId="{EBF4E0A9-BBCB-47E6-A254-0145DBB6F548}" dt="2024-10-08T10:03:23.109" v="534" actId="478"/>
        <pc:sldMkLst>
          <pc:docMk/>
          <pc:sldMk cId="307131131" sldId="337"/>
        </pc:sldMkLst>
        <pc:spChg chg="add del mod">
          <ac:chgData name="Hangyu Yu" userId="4769b349918564ed" providerId="LiveId" clId="{EBF4E0A9-BBCB-47E6-A254-0145DBB6F548}" dt="2024-10-08T07:39:29.090" v="29" actId="404"/>
          <ac:spMkLst>
            <pc:docMk/>
            <pc:sldMk cId="307131131" sldId="337"/>
            <ac:spMk id="4" creationId="{EE3D9599-6AD0-A54B-A8DB-E5D44637B072}"/>
          </ac:spMkLst>
        </pc:spChg>
        <pc:spChg chg="add del mod">
          <ac:chgData name="Hangyu Yu" userId="4769b349918564ed" providerId="LiveId" clId="{EBF4E0A9-BBCB-47E6-A254-0145DBB6F548}" dt="2024-10-08T07:39:12.077" v="23" actId="478"/>
          <ac:spMkLst>
            <pc:docMk/>
            <pc:sldMk cId="307131131" sldId="337"/>
            <ac:spMk id="6" creationId="{053573AB-67C7-4BFA-BA23-9F544067451F}"/>
          </ac:spMkLst>
        </pc:spChg>
        <pc:spChg chg="add del mod">
          <ac:chgData name="Hangyu Yu" userId="4769b349918564ed" providerId="LiveId" clId="{EBF4E0A9-BBCB-47E6-A254-0145DBB6F548}" dt="2024-10-08T07:39:11.672" v="22"/>
          <ac:spMkLst>
            <pc:docMk/>
            <pc:sldMk cId="307131131" sldId="337"/>
            <ac:spMk id="11" creationId="{E9BBFEEF-6FC9-4396-97C2-431503509043}"/>
          </ac:spMkLst>
        </pc:spChg>
        <pc:spChg chg="add mod">
          <ac:chgData name="Hangyu Yu" userId="4769b349918564ed" providerId="LiveId" clId="{EBF4E0A9-BBCB-47E6-A254-0145DBB6F548}" dt="2024-10-08T09:57:31.901" v="424" actId="1076"/>
          <ac:spMkLst>
            <pc:docMk/>
            <pc:sldMk cId="307131131" sldId="337"/>
            <ac:spMk id="15" creationId="{17EE4422-36C6-4556-B252-238A821EB4A5}"/>
          </ac:spMkLst>
        </pc:spChg>
        <pc:spChg chg="add del mod">
          <ac:chgData name="Hangyu Yu" userId="4769b349918564ed" providerId="LiveId" clId="{EBF4E0A9-BBCB-47E6-A254-0145DBB6F548}" dt="2024-10-08T10:02:47.269" v="529" actId="478"/>
          <ac:spMkLst>
            <pc:docMk/>
            <pc:sldMk cId="307131131" sldId="337"/>
            <ac:spMk id="18" creationId="{BCFFBA3F-72A6-4F94-8782-EA41A839E057}"/>
          </ac:spMkLst>
        </pc:spChg>
        <pc:spChg chg="add del mod">
          <ac:chgData name="Hangyu Yu" userId="4769b349918564ed" providerId="LiveId" clId="{EBF4E0A9-BBCB-47E6-A254-0145DBB6F548}" dt="2024-10-08T10:03:23.109" v="534" actId="478"/>
          <ac:spMkLst>
            <pc:docMk/>
            <pc:sldMk cId="307131131" sldId="337"/>
            <ac:spMk id="19" creationId="{2F20122E-CCD4-4AE5-B404-73153B09677F}"/>
          </ac:spMkLst>
        </pc:spChg>
        <pc:spChg chg="add del mod">
          <ac:chgData name="Hangyu Yu" userId="4769b349918564ed" providerId="LiveId" clId="{EBF4E0A9-BBCB-47E6-A254-0145DBB6F548}" dt="2024-10-08T10:02:47.269" v="529" actId="478"/>
          <ac:spMkLst>
            <pc:docMk/>
            <pc:sldMk cId="307131131" sldId="337"/>
            <ac:spMk id="20" creationId="{47F706FF-F8E7-450B-9A3C-C3AC8EC8B061}"/>
          </ac:spMkLst>
        </pc:spChg>
        <pc:spChg chg="add mod">
          <ac:chgData name="Hangyu Yu" userId="4769b349918564ed" providerId="LiveId" clId="{EBF4E0A9-BBCB-47E6-A254-0145DBB6F548}" dt="2024-10-08T09:52:20.220" v="336" actId="14100"/>
          <ac:spMkLst>
            <pc:docMk/>
            <pc:sldMk cId="307131131" sldId="337"/>
            <ac:spMk id="25" creationId="{CBB75E5F-819A-4E65-829A-D836EB5C58B6}"/>
          </ac:spMkLst>
        </pc:spChg>
        <pc:spChg chg="add del mod">
          <ac:chgData name="Hangyu Yu" userId="4769b349918564ed" providerId="LiveId" clId="{EBF4E0A9-BBCB-47E6-A254-0145DBB6F548}" dt="2024-10-08T10:03:12.872" v="533" actId="478"/>
          <ac:spMkLst>
            <pc:docMk/>
            <pc:sldMk cId="307131131" sldId="337"/>
            <ac:spMk id="26" creationId="{D477884F-906F-4A32-8FAB-10F9F3D0228F}"/>
          </ac:spMkLst>
        </pc:spChg>
        <pc:spChg chg="add del mod">
          <ac:chgData name="Hangyu Yu" userId="4769b349918564ed" providerId="LiveId" clId="{EBF4E0A9-BBCB-47E6-A254-0145DBB6F548}" dt="2024-10-08T10:02:47.269" v="529" actId="478"/>
          <ac:spMkLst>
            <pc:docMk/>
            <pc:sldMk cId="307131131" sldId="337"/>
            <ac:spMk id="27" creationId="{ED81D4F5-7647-4E97-ACA1-8B08F0131FC8}"/>
          </ac:spMkLst>
        </pc:spChg>
        <pc:spChg chg="add del mod">
          <ac:chgData name="Hangyu Yu" userId="4769b349918564ed" providerId="LiveId" clId="{EBF4E0A9-BBCB-47E6-A254-0145DBB6F548}" dt="2024-10-08T10:02:47.269" v="529" actId="478"/>
          <ac:spMkLst>
            <pc:docMk/>
            <pc:sldMk cId="307131131" sldId="337"/>
            <ac:spMk id="30" creationId="{2F310336-9472-4690-974E-548338B1EB0C}"/>
          </ac:spMkLst>
        </pc:spChg>
        <pc:picChg chg="del">
          <ac:chgData name="Hangyu Yu" userId="4769b349918564ed" providerId="LiveId" clId="{EBF4E0A9-BBCB-47E6-A254-0145DBB6F548}" dt="2024-10-08T07:38:10.573" v="12" actId="478"/>
          <ac:picMkLst>
            <pc:docMk/>
            <pc:sldMk cId="307131131" sldId="337"/>
            <ac:picMk id="3" creationId="{86DABB23-207C-4DF4-93DE-FFBB4F1FB6BD}"/>
          </ac:picMkLst>
        </pc:picChg>
        <pc:picChg chg="add mod">
          <ac:chgData name="Hangyu Yu" userId="4769b349918564ed" providerId="LiveId" clId="{EBF4E0A9-BBCB-47E6-A254-0145DBB6F548}" dt="2024-10-08T09:46:40.623" v="221" actId="14100"/>
          <ac:picMkLst>
            <pc:docMk/>
            <pc:sldMk cId="307131131" sldId="337"/>
            <ac:picMk id="10" creationId="{A556A304-EB77-472D-A3C3-EE144279B545}"/>
          </ac:picMkLst>
        </pc:picChg>
        <pc:picChg chg="add mod modCrop">
          <ac:chgData name="Hangyu Yu" userId="4769b349918564ed" providerId="LiveId" clId="{EBF4E0A9-BBCB-47E6-A254-0145DBB6F548}" dt="2024-10-08T09:52:11.025" v="333" actId="1076"/>
          <ac:picMkLst>
            <pc:docMk/>
            <pc:sldMk cId="307131131" sldId="337"/>
            <ac:picMk id="12" creationId="{91DC5A05-0325-4179-9F3C-8B8921C56B12}"/>
          </ac:picMkLst>
        </pc:picChg>
        <pc:picChg chg="add mod modCrop">
          <ac:chgData name="Hangyu Yu" userId="4769b349918564ed" providerId="LiveId" clId="{EBF4E0A9-BBCB-47E6-A254-0145DBB6F548}" dt="2024-10-08T07:47:49.348" v="50" actId="1038"/>
          <ac:picMkLst>
            <pc:docMk/>
            <pc:sldMk cId="307131131" sldId="337"/>
            <ac:picMk id="13" creationId="{B838099B-E088-4620-93ED-D16A48955681}"/>
          </ac:picMkLst>
        </pc:picChg>
        <pc:picChg chg="del">
          <ac:chgData name="Hangyu Yu" userId="4769b349918564ed" providerId="LiveId" clId="{EBF4E0A9-BBCB-47E6-A254-0145DBB6F548}" dt="2024-10-08T07:38:11.719" v="13" actId="478"/>
          <ac:picMkLst>
            <pc:docMk/>
            <pc:sldMk cId="307131131" sldId="337"/>
            <ac:picMk id="14" creationId="{E965C591-708B-4B8E-BDE7-0B8ACEB3541B}"/>
          </ac:picMkLst>
        </pc:picChg>
        <pc:picChg chg="add del mod">
          <ac:chgData name="Hangyu Yu" userId="4769b349918564ed" providerId="LiveId" clId="{EBF4E0A9-BBCB-47E6-A254-0145DBB6F548}" dt="2024-10-08T09:35:01.548" v="62" actId="478"/>
          <ac:picMkLst>
            <pc:docMk/>
            <pc:sldMk cId="307131131" sldId="337"/>
            <ac:picMk id="16" creationId="{FB0BA7BF-F2FB-46F7-81F8-8FD67BB45393}"/>
          </ac:picMkLst>
        </pc:picChg>
        <pc:picChg chg="mod modCrop">
          <ac:chgData name="Hangyu Yu" userId="4769b349918564ed" providerId="LiveId" clId="{EBF4E0A9-BBCB-47E6-A254-0145DBB6F548}" dt="2024-10-08T07:40:07.189" v="35" actId="1076"/>
          <ac:picMkLst>
            <pc:docMk/>
            <pc:sldMk cId="307131131" sldId="337"/>
            <ac:picMk id="17" creationId="{B488B4FD-9FB0-4B76-98B7-0E154DE133DB}"/>
          </ac:picMkLst>
        </pc:picChg>
        <pc:picChg chg="add del mod modCrop">
          <ac:chgData name="Hangyu Yu" userId="4769b349918564ed" providerId="LiveId" clId="{EBF4E0A9-BBCB-47E6-A254-0145DBB6F548}" dt="2024-10-08T10:02:47.269" v="529" actId="478"/>
          <ac:picMkLst>
            <pc:docMk/>
            <pc:sldMk cId="307131131" sldId="337"/>
            <ac:picMk id="22" creationId="{BD5E3EAD-9FC5-4169-8B2F-926152DA16DB}"/>
          </ac:picMkLst>
        </pc:picChg>
        <pc:cxnChg chg="add del mod">
          <ac:chgData name="Hangyu Yu" userId="4769b349918564ed" providerId="LiveId" clId="{EBF4E0A9-BBCB-47E6-A254-0145DBB6F548}" dt="2024-10-08T10:02:47.269" v="529" actId="478"/>
          <ac:cxnSpMkLst>
            <pc:docMk/>
            <pc:sldMk cId="307131131" sldId="337"/>
            <ac:cxnSpMk id="23" creationId="{94FB392F-775D-45B6-B0DE-F10699BFEB1A}"/>
          </ac:cxnSpMkLst>
        </pc:cxnChg>
        <pc:cxnChg chg="add del mod">
          <ac:chgData name="Hangyu Yu" userId="4769b349918564ed" providerId="LiveId" clId="{EBF4E0A9-BBCB-47E6-A254-0145DBB6F548}" dt="2024-10-08T10:02:47.269" v="529" actId="478"/>
          <ac:cxnSpMkLst>
            <pc:docMk/>
            <pc:sldMk cId="307131131" sldId="337"/>
            <ac:cxnSpMk id="28" creationId="{9EA7BFF6-9A93-4C4E-9616-01BF5935D0B8}"/>
          </ac:cxnSpMkLst>
        </pc:cxnChg>
      </pc:sldChg>
      <pc:sldChg chg="addSp delSp modSp add mod">
        <pc:chgData name="Hangyu Yu" userId="4769b349918564ed" providerId="LiveId" clId="{EBF4E0A9-BBCB-47E6-A254-0145DBB6F548}" dt="2024-10-08T10:23:07.647" v="755"/>
        <pc:sldMkLst>
          <pc:docMk/>
          <pc:sldMk cId="3991490334" sldId="338"/>
        </pc:sldMkLst>
        <pc:spChg chg="del">
          <ac:chgData name="Hangyu Yu" userId="4769b349918564ed" providerId="LiveId" clId="{EBF4E0A9-BBCB-47E6-A254-0145DBB6F548}" dt="2024-10-08T10:03:28.711" v="535" actId="478"/>
          <ac:spMkLst>
            <pc:docMk/>
            <pc:sldMk cId="3991490334" sldId="338"/>
            <ac:spMk id="19" creationId="{2F20122E-CCD4-4AE5-B404-73153B09677F}"/>
          </ac:spMkLst>
        </pc:spChg>
        <pc:spChg chg="del">
          <ac:chgData name="Hangyu Yu" userId="4769b349918564ed" providerId="LiveId" clId="{EBF4E0A9-BBCB-47E6-A254-0145DBB6F548}" dt="2024-10-08T10:02:57.168" v="530" actId="478"/>
          <ac:spMkLst>
            <pc:docMk/>
            <pc:sldMk cId="3991490334" sldId="338"/>
            <ac:spMk id="20" creationId="{47F706FF-F8E7-450B-9A3C-C3AC8EC8B061}"/>
          </ac:spMkLst>
        </pc:spChg>
        <pc:spChg chg="del">
          <ac:chgData name="Hangyu Yu" userId="4769b349918564ed" providerId="LiveId" clId="{EBF4E0A9-BBCB-47E6-A254-0145DBB6F548}" dt="2024-10-08T10:03:29.815" v="536" actId="478"/>
          <ac:spMkLst>
            <pc:docMk/>
            <pc:sldMk cId="3991490334" sldId="338"/>
            <ac:spMk id="26" creationId="{D477884F-906F-4A32-8FAB-10F9F3D0228F}"/>
          </ac:spMkLst>
        </pc:spChg>
        <pc:spChg chg="del">
          <ac:chgData name="Hangyu Yu" userId="4769b349918564ed" providerId="LiveId" clId="{EBF4E0A9-BBCB-47E6-A254-0145DBB6F548}" dt="2024-10-08T10:02:57.168" v="530" actId="478"/>
          <ac:spMkLst>
            <pc:docMk/>
            <pc:sldMk cId="3991490334" sldId="338"/>
            <ac:spMk id="27" creationId="{ED81D4F5-7647-4E97-ACA1-8B08F0131FC8}"/>
          </ac:spMkLst>
        </pc:spChg>
        <pc:spChg chg="del">
          <ac:chgData name="Hangyu Yu" userId="4769b349918564ed" providerId="LiveId" clId="{EBF4E0A9-BBCB-47E6-A254-0145DBB6F548}" dt="2024-10-08T10:02:57.168" v="530" actId="478"/>
          <ac:spMkLst>
            <pc:docMk/>
            <pc:sldMk cId="3991490334" sldId="338"/>
            <ac:spMk id="30" creationId="{2F310336-9472-4690-974E-548338B1EB0C}"/>
          </ac:spMkLst>
        </pc:spChg>
        <pc:picChg chg="add del mod">
          <ac:chgData name="Hangyu Yu" userId="4769b349918564ed" providerId="LiveId" clId="{EBF4E0A9-BBCB-47E6-A254-0145DBB6F548}" dt="2024-10-08T10:23:07.647" v="755"/>
          <ac:picMkLst>
            <pc:docMk/>
            <pc:sldMk cId="3991490334" sldId="338"/>
            <ac:picMk id="21" creationId="{1B5B6083-8779-4417-96CE-85F3E2DDD580}"/>
          </ac:picMkLst>
        </pc:picChg>
        <pc:picChg chg="del">
          <ac:chgData name="Hangyu Yu" userId="4769b349918564ed" providerId="LiveId" clId="{EBF4E0A9-BBCB-47E6-A254-0145DBB6F548}" dt="2024-10-08T10:02:57.168" v="530" actId="478"/>
          <ac:picMkLst>
            <pc:docMk/>
            <pc:sldMk cId="3991490334" sldId="338"/>
            <ac:picMk id="22" creationId="{BD5E3EAD-9FC5-4169-8B2F-926152DA16DB}"/>
          </ac:picMkLst>
        </pc:picChg>
        <pc:cxnChg chg="del">
          <ac:chgData name="Hangyu Yu" userId="4769b349918564ed" providerId="LiveId" clId="{EBF4E0A9-BBCB-47E6-A254-0145DBB6F548}" dt="2024-10-08T10:02:57.168" v="530" actId="478"/>
          <ac:cxnSpMkLst>
            <pc:docMk/>
            <pc:sldMk cId="3991490334" sldId="338"/>
            <ac:cxnSpMk id="23" creationId="{94FB392F-775D-45B6-B0DE-F10699BFEB1A}"/>
          </ac:cxnSpMkLst>
        </pc:cxnChg>
        <pc:cxnChg chg="del">
          <ac:chgData name="Hangyu Yu" userId="4769b349918564ed" providerId="LiveId" clId="{EBF4E0A9-BBCB-47E6-A254-0145DBB6F548}" dt="2024-10-08T10:02:58.921" v="531" actId="478"/>
          <ac:cxnSpMkLst>
            <pc:docMk/>
            <pc:sldMk cId="3991490334" sldId="338"/>
            <ac:cxnSpMk id="28" creationId="{9EA7BFF6-9A93-4C4E-9616-01BF5935D0B8}"/>
          </ac:cxnSpMkLst>
        </pc:cxnChg>
      </pc:sldChg>
      <pc:sldChg chg="addSp delSp modSp add mod">
        <pc:chgData name="Hangyu Yu" userId="4769b349918564ed" providerId="LiveId" clId="{EBF4E0A9-BBCB-47E6-A254-0145DBB6F548}" dt="2024-10-08T10:03:40.134" v="539" actId="14100"/>
        <pc:sldMkLst>
          <pc:docMk/>
          <pc:sldMk cId="3870003970" sldId="339"/>
        </pc:sldMkLst>
        <pc:spChg chg="del">
          <ac:chgData name="Hangyu Yu" userId="4769b349918564ed" providerId="LiveId" clId="{EBF4E0A9-BBCB-47E6-A254-0145DBB6F548}" dt="2024-10-08T10:03:07.179" v="532" actId="478"/>
          <ac:spMkLst>
            <pc:docMk/>
            <pc:sldMk cId="3870003970" sldId="339"/>
            <ac:spMk id="27" creationId="{ED81D4F5-7647-4E97-ACA1-8B08F0131FC8}"/>
          </ac:spMkLst>
        </pc:spChg>
        <pc:spChg chg="del">
          <ac:chgData name="Hangyu Yu" userId="4769b349918564ed" providerId="LiveId" clId="{EBF4E0A9-BBCB-47E6-A254-0145DBB6F548}" dt="2024-10-08T10:03:07.179" v="532" actId="478"/>
          <ac:spMkLst>
            <pc:docMk/>
            <pc:sldMk cId="3870003970" sldId="339"/>
            <ac:spMk id="30" creationId="{2F310336-9472-4690-974E-548338B1EB0C}"/>
          </ac:spMkLst>
        </pc:spChg>
        <pc:cxnChg chg="add mod">
          <ac:chgData name="Hangyu Yu" userId="4769b349918564ed" providerId="LiveId" clId="{EBF4E0A9-BBCB-47E6-A254-0145DBB6F548}" dt="2024-10-08T10:03:40.134" v="539" actId="14100"/>
          <ac:cxnSpMkLst>
            <pc:docMk/>
            <pc:sldMk cId="3870003970" sldId="339"/>
            <ac:cxnSpMk id="21" creationId="{9C48B385-033D-427F-B3BA-4D868F4A796D}"/>
          </ac:cxnSpMkLst>
        </pc:cxnChg>
        <pc:cxnChg chg="del">
          <ac:chgData name="Hangyu Yu" userId="4769b349918564ed" providerId="LiveId" clId="{EBF4E0A9-BBCB-47E6-A254-0145DBB6F548}" dt="2024-10-08T10:03:07.179" v="532" actId="478"/>
          <ac:cxnSpMkLst>
            <pc:docMk/>
            <pc:sldMk cId="3870003970" sldId="339"/>
            <ac:cxnSpMk id="28" creationId="{9EA7BFF6-9A93-4C4E-9616-01BF5935D0B8}"/>
          </ac:cxnSpMkLst>
        </pc:cxnChg>
      </pc:sldChg>
      <pc:sldChg chg="addSp modSp add mod">
        <pc:chgData name="Hangyu Yu" userId="4769b349918564ed" providerId="LiveId" clId="{EBF4E0A9-BBCB-47E6-A254-0145DBB6F548}" dt="2024-10-08T10:03:59.112" v="542" actId="14100"/>
        <pc:sldMkLst>
          <pc:docMk/>
          <pc:sldMk cId="4039470164" sldId="340"/>
        </pc:sldMkLst>
        <pc:cxnChg chg="add mod">
          <ac:chgData name="Hangyu Yu" userId="4769b349918564ed" providerId="LiveId" clId="{EBF4E0A9-BBCB-47E6-A254-0145DBB6F548}" dt="2024-10-08T10:03:59.112" v="542" actId="14100"/>
          <ac:cxnSpMkLst>
            <pc:docMk/>
            <pc:sldMk cId="4039470164" sldId="340"/>
            <ac:cxnSpMk id="21" creationId="{9E00AC26-CC7E-420E-8A29-2D17569A4865}"/>
          </ac:cxnSpMkLst>
        </pc:cxnChg>
      </pc:sldChg>
      <pc:sldChg chg="addSp delSp modSp add del mod">
        <pc:chgData name="Hangyu Yu" userId="4769b349918564ed" providerId="LiveId" clId="{EBF4E0A9-BBCB-47E6-A254-0145DBB6F548}" dt="2024-10-08T10:22:13.217" v="732" actId="478"/>
        <pc:sldMkLst>
          <pc:docMk/>
          <pc:sldMk cId="1204250879" sldId="341"/>
        </pc:sldMkLst>
        <pc:spChg chg="add del mod">
          <ac:chgData name="Hangyu Yu" userId="4769b349918564ed" providerId="LiveId" clId="{EBF4E0A9-BBCB-47E6-A254-0145DBB6F548}" dt="2024-10-08T10:22:13.217" v="732" actId="478"/>
          <ac:spMkLst>
            <pc:docMk/>
            <pc:sldMk cId="1204250879" sldId="341"/>
            <ac:spMk id="11" creationId="{E9F8B6ED-8F56-4EB8-8115-368F1B72D18E}"/>
          </ac:spMkLst>
        </pc:spChg>
        <pc:spChg chg="del">
          <ac:chgData name="Hangyu Yu" userId="4769b349918564ed" providerId="LiveId" clId="{EBF4E0A9-BBCB-47E6-A254-0145DBB6F548}" dt="2024-10-08T10:04:21.497" v="545" actId="478"/>
          <ac:spMkLst>
            <pc:docMk/>
            <pc:sldMk cId="1204250879" sldId="341"/>
            <ac:spMk id="15" creationId="{17EE4422-36C6-4556-B252-238A821EB4A5}"/>
          </ac:spMkLst>
        </pc:spChg>
        <pc:spChg chg="del">
          <ac:chgData name="Hangyu Yu" userId="4769b349918564ed" providerId="LiveId" clId="{EBF4E0A9-BBCB-47E6-A254-0145DBB6F548}" dt="2024-10-08T10:04:21.497" v="545" actId="478"/>
          <ac:spMkLst>
            <pc:docMk/>
            <pc:sldMk cId="1204250879" sldId="341"/>
            <ac:spMk id="18" creationId="{BCFFBA3F-72A6-4F94-8782-EA41A839E057}"/>
          </ac:spMkLst>
        </pc:spChg>
        <pc:spChg chg="del">
          <ac:chgData name="Hangyu Yu" userId="4769b349918564ed" providerId="LiveId" clId="{EBF4E0A9-BBCB-47E6-A254-0145DBB6F548}" dt="2024-10-08T10:04:24.894" v="547" actId="478"/>
          <ac:spMkLst>
            <pc:docMk/>
            <pc:sldMk cId="1204250879" sldId="341"/>
            <ac:spMk id="19" creationId="{2F20122E-CCD4-4AE5-B404-73153B09677F}"/>
          </ac:spMkLst>
        </pc:spChg>
        <pc:spChg chg="del">
          <ac:chgData name="Hangyu Yu" userId="4769b349918564ed" providerId="LiveId" clId="{EBF4E0A9-BBCB-47E6-A254-0145DBB6F548}" dt="2024-10-08T10:04:22.779" v="546" actId="478"/>
          <ac:spMkLst>
            <pc:docMk/>
            <pc:sldMk cId="1204250879" sldId="341"/>
            <ac:spMk id="20" creationId="{47F706FF-F8E7-450B-9A3C-C3AC8EC8B061}"/>
          </ac:spMkLst>
        </pc:spChg>
        <pc:spChg chg="del">
          <ac:chgData name="Hangyu Yu" userId="4769b349918564ed" providerId="LiveId" clId="{EBF4E0A9-BBCB-47E6-A254-0145DBB6F548}" dt="2024-10-08T10:04:24.894" v="547" actId="478"/>
          <ac:spMkLst>
            <pc:docMk/>
            <pc:sldMk cId="1204250879" sldId="341"/>
            <ac:spMk id="25" creationId="{CBB75E5F-819A-4E65-829A-D836EB5C58B6}"/>
          </ac:spMkLst>
        </pc:spChg>
        <pc:spChg chg="del">
          <ac:chgData name="Hangyu Yu" userId="4769b349918564ed" providerId="LiveId" clId="{EBF4E0A9-BBCB-47E6-A254-0145DBB6F548}" dt="2024-10-08T10:04:24.894" v="547" actId="478"/>
          <ac:spMkLst>
            <pc:docMk/>
            <pc:sldMk cId="1204250879" sldId="341"/>
            <ac:spMk id="26" creationId="{D477884F-906F-4A32-8FAB-10F9F3D0228F}"/>
          </ac:spMkLst>
        </pc:spChg>
        <pc:spChg chg="del">
          <ac:chgData name="Hangyu Yu" userId="4769b349918564ed" providerId="LiveId" clId="{EBF4E0A9-BBCB-47E6-A254-0145DBB6F548}" dt="2024-10-08T10:04:21.497" v="545" actId="478"/>
          <ac:spMkLst>
            <pc:docMk/>
            <pc:sldMk cId="1204250879" sldId="341"/>
            <ac:spMk id="27" creationId="{ED81D4F5-7647-4E97-ACA1-8B08F0131FC8}"/>
          </ac:spMkLst>
        </pc:spChg>
        <pc:spChg chg="add mod">
          <ac:chgData name="Hangyu Yu" userId="4769b349918564ed" providerId="LiveId" clId="{EBF4E0A9-BBCB-47E6-A254-0145DBB6F548}" dt="2024-10-08T10:07:53.892" v="592" actId="164"/>
          <ac:spMkLst>
            <pc:docMk/>
            <pc:sldMk cId="1204250879" sldId="341"/>
            <ac:spMk id="29" creationId="{4A7433BD-854E-4506-8AA8-AAD3178F8780}"/>
          </ac:spMkLst>
        </pc:spChg>
        <pc:spChg chg="mod">
          <ac:chgData name="Hangyu Yu" userId="4769b349918564ed" providerId="LiveId" clId="{EBF4E0A9-BBCB-47E6-A254-0145DBB6F548}" dt="2024-10-08T10:04:46.131" v="553" actId="1076"/>
          <ac:spMkLst>
            <pc:docMk/>
            <pc:sldMk cId="1204250879" sldId="341"/>
            <ac:spMk id="30" creationId="{2F310336-9472-4690-974E-548338B1EB0C}"/>
          </ac:spMkLst>
        </pc:spChg>
        <pc:spChg chg="add mod">
          <ac:chgData name="Hangyu Yu" userId="4769b349918564ed" providerId="LiveId" clId="{EBF4E0A9-BBCB-47E6-A254-0145DBB6F548}" dt="2024-10-08T10:07:53.892" v="592" actId="164"/>
          <ac:spMkLst>
            <pc:docMk/>
            <pc:sldMk cId="1204250879" sldId="341"/>
            <ac:spMk id="31" creationId="{775A822D-8A19-4FA7-93F0-5A3A0F79BC72}"/>
          </ac:spMkLst>
        </pc:spChg>
        <pc:spChg chg="add mod">
          <ac:chgData name="Hangyu Yu" userId="4769b349918564ed" providerId="LiveId" clId="{EBF4E0A9-BBCB-47E6-A254-0145DBB6F548}" dt="2024-10-08T10:07:25.463" v="575" actId="571"/>
          <ac:spMkLst>
            <pc:docMk/>
            <pc:sldMk cId="1204250879" sldId="341"/>
            <ac:spMk id="32" creationId="{0EF5203D-1527-47A5-8A28-5340354728C7}"/>
          </ac:spMkLst>
        </pc:spChg>
        <pc:spChg chg="add mod">
          <ac:chgData name="Hangyu Yu" userId="4769b349918564ed" providerId="LiveId" clId="{EBF4E0A9-BBCB-47E6-A254-0145DBB6F548}" dt="2024-10-08T10:07:53.892" v="592" actId="164"/>
          <ac:spMkLst>
            <pc:docMk/>
            <pc:sldMk cId="1204250879" sldId="341"/>
            <ac:spMk id="33" creationId="{87903532-BAF3-40DA-89AD-BAF15F5D0238}"/>
          </ac:spMkLst>
        </pc:spChg>
        <pc:spChg chg="add mod">
          <ac:chgData name="Hangyu Yu" userId="4769b349918564ed" providerId="LiveId" clId="{EBF4E0A9-BBCB-47E6-A254-0145DBB6F548}" dt="2024-10-08T10:07:53.892" v="592" actId="164"/>
          <ac:spMkLst>
            <pc:docMk/>
            <pc:sldMk cId="1204250879" sldId="341"/>
            <ac:spMk id="34" creationId="{95E30F21-871F-4C32-9B25-A1D2BA003901}"/>
          </ac:spMkLst>
        </pc:spChg>
        <pc:spChg chg="add mod">
          <ac:chgData name="Hangyu Yu" userId="4769b349918564ed" providerId="LiveId" clId="{EBF4E0A9-BBCB-47E6-A254-0145DBB6F548}" dt="2024-10-08T10:07:53.892" v="592" actId="164"/>
          <ac:spMkLst>
            <pc:docMk/>
            <pc:sldMk cId="1204250879" sldId="341"/>
            <ac:spMk id="35" creationId="{98F78A6B-1BA3-41AF-B758-3AA9DE95B361}"/>
          </ac:spMkLst>
        </pc:spChg>
        <pc:spChg chg="add mod">
          <ac:chgData name="Hangyu Yu" userId="4769b349918564ed" providerId="LiveId" clId="{EBF4E0A9-BBCB-47E6-A254-0145DBB6F548}" dt="2024-10-08T10:07:53.892" v="592" actId="164"/>
          <ac:spMkLst>
            <pc:docMk/>
            <pc:sldMk cId="1204250879" sldId="341"/>
            <ac:spMk id="36" creationId="{89248243-22F1-424E-9075-5F0AA1528986}"/>
          </ac:spMkLst>
        </pc:spChg>
        <pc:spChg chg="add mod">
          <ac:chgData name="Hangyu Yu" userId="4769b349918564ed" providerId="LiveId" clId="{EBF4E0A9-BBCB-47E6-A254-0145DBB6F548}" dt="2024-10-08T10:07:53.892" v="592" actId="164"/>
          <ac:spMkLst>
            <pc:docMk/>
            <pc:sldMk cId="1204250879" sldId="341"/>
            <ac:spMk id="37" creationId="{97CF5A6E-D554-4A97-AF04-01C1BBBE237E}"/>
          </ac:spMkLst>
        </pc:spChg>
        <pc:spChg chg="add mod">
          <ac:chgData name="Hangyu Yu" userId="4769b349918564ed" providerId="LiveId" clId="{EBF4E0A9-BBCB-47E6-A254-0145DBB6F548}" dt="2024-10-08T10:09:35.989" v="603" actId="14100"/>
          <ac:spMkLst>
            <pc:docMk/>
            <pc:sldMk cId="1204250879" sldId="341"/>
            <ac:spMk id="38" creationId="{65B62F83-8903-441C-946A-96EF90BED28C}"/>
          </ac:spMkLst>
        </pc:spChg>
        <pc:spChg chg="add mod">
          <ac:chgData name="Hangyu Yu" userId="4769b349918564ed" providerId="LiveId" clId="{EBF4E0A9-BBCB-47E6-A254-0145DBB6F548}" dt="2024-10-08T10:13:04.800" v="622" actId="2085"/>
          <ac:spMkLst>
            <pc:docMk/>
            <pc:sldMk cId="1204250879" sldId="341"/>
            <ac:spMk id="46" creationId="{4F705FF5-5456-4B3B-A71B-5C28228B9B26}"/>
          </ac:spMkLst>
        </pc:spChg>
        <pc:grpChg chg="add mod">
          <ac:chgData name="Hangyu Yu" userId="4769b349918564ed" providerId="LiveId" clId="{EBF4E0A9-BBCB-47E6-A254-0145DBB6F548}" dt="2024-10-08T10:07:53.892" v="592" actId="164"/>
          <ac:grpSpMkLst>
            <pc:docMk/>
            <pc:sldMk cId="1204250879" sldId="341"/>
            <ac:grpSpMk id="14" creationId="{C5272E5D-282D-4DAA-B278-3B1876B83DC0}"/>
          </ac:grpSpMkLst>
        </pc:grpChg>
        <pc:picChg chg="add mod">
          <ac:chgData name="Hangyu Yu" userId="4769b349918564ed" providerId="LiveId" clId="{EBF4E0A9-BBCB-47E6-A254-0145DBB6F548}" dt="2024-10-08T10:07:53.892" v="592" actId="164"/>
          <ac:picMkLst>
            <pc:docMk/>
            <pc:sldMk cId="1204250879" sldId="341"/>
            <ac:picMk id="3" creationId="{48307BD0-9FEE-4868-8D36-54DE1CC312AF}"/>
          </ac:picMkLst>
        </pc:picChg>
        <pc:picChg chg="add mod">
          <ac:chgData name="Hangyu Yu" userId="4769b349918564ed" providerId="LiveId" clId="{EBF4E0A9-BBCB-47E6-A254-0145DBB6F548}" dt="2024-10-08T10:06:59.883" v="562" actId="1076"/>
          <ac:picMkLst>
            <pc:docMk/>
            <pc:sldMk cId="1204250879" sldId="341"/>
            <ac:picMk id="9" creationId="{061784E8-ED94-4CCD-BA65-BF873E3748C3}"/>
          </ac:picMkLst>
        </pc:picChg>
        <pc:picChg chg="add del mod">
          <ac:chgData name="Hangyu Yu" userId="4769b349918564ed" providerId="LiveId" clId="{EBF4E0A9-BBCB-47E6-A254-0145DBB6F548}" dt="2024-10-08T10:11:39.830" v="615" actId="478"/>
          <ac:picMkLst>
            <pc:docMk/>
            <pc:sldMk cId="1204250879" sldId="341"/>
            <ac:picMk id="10" creationId="{A556A304-EB77-472D-A3C3-EE144279B545}"/>
          </ac:picMkLst>
        </pc:picChg>
        <pc:picChg chg="add mod">
          <ac:chgData name="Hangyu Yu" userId="4769b349918564ed" providerId="LiveId" clId="{EBF4E0A9-BBCB-47E6-A254-0145DBB6F548}" dt="2024-10-08T10:08:56.703" v="600" actId="1076"/>
          <ac:picMkLst>
            <pc:docMk/>
            <pc:sldMk cId="1204250879" sldId="341"/>
            <ac:picMk id="21" creationId="{9B91C608-0095-456E-B590-785FAF631965}"/>
          </ac:picMkLst>
        </pc:picChg>
        <pc:picChg chg="del">
          <ac:chgData name="Hangyu Yu" userId="4769b349918564ed" providerId="LiveId" clId="{EBF4E0A9-BBCB-47E6-A254-0145DBB6F548}" dt="2024-10-08T10:04:21.497" v="545" actId="478"/>
          <ac:picMkLst>
            <pc:docMk/>
            <pc:sldMk cId="1204250879" sldId="341"/>
            <ac:picMk id="22" creationId="{BD5E3EAD-9FC5-4169-8B2F-926152DA16DB}"/>
          </ac:picMkLst>
        </pc:picChg>
        <pc:picChg chg="add mod">
          <ac:chgData name="Hangyu Yu" userId="4769b349918564ed" providerId="LiveId" clId="{EBF4E0A9-BBCB-47E6-A254-0145DBB6F548}" dt="2024-10-08T10:13:47.653" v="630" actId="14861"/>
          <ac:picMkLst>
            <pc:docMk/>
            <pc:sldMk cId="1204250879" sldId="341"/>
            <ac:picMk id="42" creationId="{F65D1918-02DC-4FE9-8624-3196535AB140}"/>
          </ac:picMkLst>
        </pc:picChg>
        <pc:cxnChg chg="del">
          <ac:chgData name="Hangyu Yu" userId="4769b349918564ed" providerId="LiveId" clId="{EBF4E0A9-BBCB-47E6-A254-0145DBB6F548}" dt="2024-10-08T10:04:21.497" v="545" actId="478"/>
          <ac:cxnSpMkLst>
            <pc:docMk/>
            <pc:sldMk cId="1204250879" sldId="341"/>
            <ac:cxnSpMk id="23" creationId="{94FB392F-775D-45B6-B0DE-F10699BFEB1A}"/>
          </ac:cxnSpMkLst>
        </pc:cxnChg>
        <pc:cxnChg chg="del">
          <ac:chgData name="Hangyu Yu" userId="4769b349918564ed" providerId="LiveId" clId="{EBF4E0A9-BBCB-47E6-A254-0145DBB6F548}" dt="2024-10-08T10:04:21.497" v="545" actId="478"/>
          <ac:cxnSpMkLst>
            <pc:docMk/>
            <pc:sldMk cId="1204250879" sldId="341"/>
            <ac:cxnSpMk id="28" creationId="{9EA7BFF6-9A93-4C4E-9616-01BF5935D0B8}"/>
          </ac:cxnSpMkLst>
        </pc:cxnChg>
        <pc:cxnChg chg="add mod ord">
          <ac:chgData name="Hangyu Yu" userId="4769b349918564ed" providerId="LiveId" clId="{EBF4E0A9-BBCB-47E6-A254-0145DBB6F548}" dt="2024-10-08T10:13:32.422" v="626" actId="14100"/>
          <ac:cxnSpMkLst>
            <pc:docMk/>
            <pc:sldMk cId="1204250879" sldId="341"/>
            <ac:cxnSpMk id="39" creationId="{7DEE720A-97B7-4DD3-90DA-D90A2353AEE8}"/>
          </ac:cxnSpMkLst>
        </pc:cxnChg>
        <pc:cxnChg chg="add mod">
          <ac:chgData name="Hangyu Yu" userId="4769b349918564ed" providerId="LiveId" clId="{EBF4E0A9-BBCB-47E6-A254-0145DBB6F548}" dt="2024-10-08T10:13:19.199" v="623" actId="1582"/>
          <ac:cxnSpMkLst>
            <pc:docMk/>
            <pc:sldMk cId="1204250879" sldId="341"/>
            <ac:cxnSpMk id="44" creationId="{92AD5BD2-8F39-4185-9620-7B14ECFA59EB}"/>
          </ac:cxnSpMkLst>
        </pc:cxnChg>
        <pc:cxnChg chg="add mod">
          <ac:chgData name="Hangyu Yu" userId="4769b349918564ed" providerId="LiveId" clId="{EBF4E0A9-BBCB-47E6-A254-0145DBB6F548}" dt="2024-10-08T10:13:38.952" v="629" actId="14100"/>
          <ac:cxnSpMkLst>
            <pc:docMk/>
            <pc:sldMk cId="1204250879" sldId="341"/>
            <ac:cxnSpMk id="48" creationId="{105D500D-2271-4470-87D3-5B9180AD69B4}"/>
          </ac:cxnSpMkLst>
        </pc:cxnChg>
      </pc:sldChg>
      <pc:sldChg chg="addSp delSp modSp add mod">
        <pc:chgData name="Hangyu Yu" userId="4769b349918564ed" providerId="LiveId" clId="{EBF4E0A9-BBCB-47E6-A254-0145DBB6F548}" dt="2024-10-08T10:22:16.546" v="733" actId="478"/>
        <pc:sldMkLst>
          <pc:docMk/>
          <pc:sldMk cId="174005329" sldId="342"/>
        </pc:sldMkLst>
        <pc:spChg chg="del">
          <ac:chgData name="Hangyu Yu" userId="4769b349918564ed" providerId="LiveId" clId="{EBF4E0A9-BBCB-47E6-A254-0145DBB6F548}" dt="2024-10-08T10:22:16.546" v="733" actId="478"/>
          <ac:spMkLst>
            <pc:docMk/>
            <pc:sldMk cId="174005329" sldId="342"/>
            <ac:spMk id="11" creationId="{E9F8B6ED-8F56-4EB8-8115-368F1B72D18E}"/>
          </ac:spMkLst>
        </pc:spChg>
        <pc:spChg chg="del">
          <ac:chgData name="Hangyu Yu" userId="4769b349918564ed" providerId="LiveId" clId="{EBF4E0A9-BBCB-47E6-A254-0145DBB6F548}" dt="2024-10-08T10:16:36.480" v="656" actId="478"/>
          <ac:spMkLst>
            <pc:docMk/>
            <pc:sldMk cId="174005329" sldId="342"/>
            <ac:spMk id="31" creationId="{775A822D-8A19-4FA7-93F0-5A3A0F79BC72}"/>
          </ac:spMkLst>
        </pc:spChg>
        <pc:spChg chg="add mod">
          <ac:chgData name="Hangyu Yu" userId="4769b349918564ed" providerId="LiveId" clId="{EBF4E0A9-BBCB-47E6-A254-0145DBB6F548}" dt="2024-10-08T10:15:55.707" v="652" actId="1035"/>
          <ac:spMkLst>
            <pc:docMk/>
            <pc:sldMk cId="174005329" sldId="342"/>
            <ac:spMk id="32" creationId="{E9CEECCC-74BE-477F-A91E-2449A05A7CD1}"/>
          </ac:spMkLst>
        </pc:spChg>
        <pc:spChg chg="add mod">
          <ac:chgData name="Hangyu Yu" userId="4769b349918564ed" providerId="LiveId" clId="{EBF4E0A9-BBCB-47E6-A254-0145DBB6F548}" dt="2024-10-08T10:16:01.513" v="655" actId="1035"/>
          <ac:spMkLst>
            <pc:docMk/>
            <pc:sldMk cId="174005329" sldId="342"/>
            <ac:spMk id="40" creationId="{F9D9B790-4C2E-468B-9405-006ACCA6E137}"/>
          </ac:spMkLst>
        </pc:spChg>
        <pc:spChg chg="add mod">
          <ac:chgData name="Hangyu Yu" userId="4769b349918564ed" providerId="LiveId" clId="{EBF4E0A9-BBCB-47E6-A254-0145DBB6F548}" dt="2024-10-08T10:16:52.590" v="660" actId="1036"/>
          <ac:spMkLst>
            <pc:docMk/>
            <pc:sldMk cId="174005329" sldId="342"/>
            <ac:spMk id="41" creationId="{2B0FDCB0-CBA7-46ED-BE7D-97A59D6D31BF}"/>
          </ac:spMkLst>
        </pc:spChg>
        <pc:spChg chg="del">
          <ac:chgData name="Hangyu Yu" userId="4769b349918564ed" providerId="LiveId" clId="{EBF4E0A9-BBCB-47E6-A254-0145DBB6F548}" dt="2024-10-08T10:14:35.512" v="636" actId="478"/>
          <ac:spMkLst>
            <pc:docMk/>
            <pc:sldMk cId="174005329" sldId="342"/>
            <ac:spMk id="46" creationId="{4F705FF5-5456-4B3B-A71B-5C28228B9B26}"/>
          </ac:spMkLst>
        </pc:spChg>
        <pc:picChg chg="add mod">
          <ac:chgData name="Hangyu Yu" userId="4769b349918564ed" providerId="LiveId" clId="{EBF4E0A9-BBCB-47E6-A254-0145DBB6F548}" dt="2024-10-08T10:15:15.680" v="643" actId="1076"/>
          <ac:picMkLst>
            <pc:docMk/>
            <pc:sldMk cId="174005329" sldId="342"/>
            <ac:picMk id="6" creationId="{00D9A51D-B50B-4A88-8AE8-BF72F331CD69}"/>
          </ac:picMkLst>
        </pc:picChg>
        <pc:picChg chg="mod modCrop">
          <ac:chgData name="Hangyu Yu" userId="4769b349918564ed" providerId="LiveId" clId="{EBF4E0A9-BBCB-47E6-A254-0145DBB6F548}" dt="2024-10-08T10:15:18.103" v="644" actId="1076"/>
          <ac:picMkLst>
            <pc:docMk/>
            <pc:sldMk cId="174005329" sldId="342"/>
            <ac:picMk id="21" creationId="{9B91C608-0095-456E-B590-785FAF631965}"/>
          </ac:picMkLst>
        </pc:picChg>
        <pc:picChg chg="del">
          <ac:chgData name="Hangyu Yu" userId="4769b349918564ed" providerId="LiveId" clId="{EBF4E0A9-BBCB-47E6-A254-0145DBB6F548}" dt="2024-10-08T10:14:31.778" v="632" actId="478"/>
          <ac:picMkLst>
            <pc:docMk/>
            <pc:sldMk cId="174005329" sldId="342"/>
            <ac:picMk id="42" creationId="{F65D1918-02DC-4FE9-8624-3196535AB140}"/>
          </ac:picMkLst>
        </pc:picChg>
        <pc:cxnChg chg="del mod">
          <ac:chgData name="Hangyu Yu" userId="4769b349918564ed" providerId="LiveId" clId="{EBF4E0A9-BBCB-47E6-A254-0145DBB6F548}" dt="2024-10-08T10:14:34.567" v="635" actId="478"/>
          <ac:cxnSpMkLst>
            <pc:docMk/>
            <pc:sldMk cId="174005329" sldId="342"/>
            <ac:cxnSpMk id="39" creationId="{7DEE720A-97B7-4DD3-90DA-D90A2353AEE8}"/>
          </ac:cxnSpMkLst>
        </pc:cxnChg>
        <pc:cxnChg chg="del">
          <ac:chgData name="Hangyu Yu" userId="4769b349918564ed" providerId="LiveId" clId="{EBF4E0A9-BBCB-47E6-A254-0145DBB6F548}" dt="2024-10-08T10:14:33.690" v="634" actId="478"/>
          <ac:cxnSpMkLst>
            <pc:docMk/>
            <pc:sldMk cId="174005329" sldId="342"/>
            <ac:cxnSpMk id="44" creationId="{92AD5BD2-8F39-4185-9620-7B14ECFA59EB}"/>
          </ac:cxnSpMkLst>
        </pc:cxnChg>
        <pc:cxnChg chg="del">
          <ac:chgData name="Hangyu Yu" userId="4769b349918564ed" providerId="LiveId" clId="{EBF4E0A9-BBCB-47E6-A254-0145DBB6F548}" dt="2024-10-08T10:14:32.677" v="633" actId="478"/>
          <ac:cxnSpMkLst>
            <pc:docMk/>
            <pc:sldMk cId="174005329" sldId="342"/>
            <ac:cxnSpMk id="48" creationId="{105D500D-2271-4470-87D3-5B9180AD69B4}"/>
          </ac:cxnSpMkLst>
        </pc:cxnChg>
      </pc:sldChg>
      <pc:sldChg chg="addSp delSp modSp add mod">
        <pc:chgData name="Hangyu Yu" userId="4769b349918564ed" providerId="LiveId" clId="{EBF4E0A9-BBCB-47E6-A254-0145DBB6F548}" dt="2024-10-08T10:22:20.129" v="736" actId="478"/>
        <pc:sldMkLst>
          <pc:docMk/>
          <pc:sldMk cId="3781216449" sldId="343"/>
        </pc:sldMkLst>
        <pc:spChg chg="del">
          <ac:chgData name="Hangyu Yu" userId="4769b349918564ed" providerId="LiveId" clId="{EBF4E0A9-BBCB-47E6-A254-0145DBB6F548}" dt="2024-10-08T10:22:20.129" v="736" actId="478"/>
          <ac:spMkLst>
            <pc:docMk/>
            <pc:sldMk cId="3781216449" sldId="343"/>
            <ac:spMk id="11" creationId="{E9F8B6ED-8F56-4EB8-8115-368F1B72D18E}"/>
          </ac:spMkLst>
        </pc:spChg>
        <pc:spChg chg="del">
          <ac:chgData name="Hangyu Yu" userId="4769b349918564ed" providerId="LiveId" clId="{EBF4E0A9-BBCB-47E6-A254-0145DBB6F548}" dt="2024-10-08T10:17:11.689" v="665" actId="478"/>
          <ac:spMkLst>
            <pc:docMk/>
            <pc:sldMk cId="3781216449" sldId="343"/>
            <ac:spMk id="32" creationId="{E9CEECCC-74BE-477F-A91E-2449A05A7CD1}"/>
          </ac:spMkLst>
        </pc:spChg>
        <pc:spChg chg="del">
          <ac:chgData name="Hangyu Yu" userId="4769b349918564ed" providerId="LiveId" clId="{EBF4E0A9-BBCB-47E6-A254-0145DBB6F548}" dt="2024-10-08T10:17:48.499" v="675" actId="478"/>
          <ac:spMkLst>
            <pc:docMk/>
            <pc:sldMk cId="3781216449" sldId="343"/>
            <ac:spMk id="33" creationId="{87903532-BAF3-40DA-89AD-BAF15F5D0238}"/>
          </ac:spMkLst>
        </pc:spChg>
        <pc:spChg chg="mod">
          <ac:chgData name="Hangyu Yu" userId="4769b349918564ed" providerId="LiveId" clId="{EBF4E0A9-BBCB-47E6-A254-0145DBB6F548}" dt="2024-10-08T10:17:44.108" v="674" actId="14100"/>
          <ac:spMkLst>
            <pc:docMk/>
            <pc:sldMk cId="3781216449" sldId="343"/>
            <ac:spMk id="38" creationId="{65B62F83-8903-441C-946A-96EF90BED28C}"/>
          </ac:spMkLst>
        </pc:spChg>
        <pc:spChg chg="del">
          <ac:chgData name="Hangyu Yu" userId="4769b349918564ed" providerId="LiveId" clId="{EBF4E0A9-BBCB-47E6-A254-0145DBB6F548}" dt="2024-10-08T10:17:11.689" v="665" actId="478"/>
          <ac:spMkLst>
            <pc:docMk/>
            <pc:sldMk cId="3781216449" sldId="343"/>
            <ac:spMk id="40" creationId="{F9D9B790-4C2E-468B-9405-006ACCA6E137}"/>
          </ac:spMkLst>
        </pc:spChg>
        <pc:spChg chg="del">
          <ac:chgData name="Hangyu Yu" userId="4769b349918564ed" providerId="LiveId" clId="{EBF4E0A9-BBCB-47E6-A254-0145DBB6F548}" dt="2024-10-08T10:17:09.507" v="664" actId="478"/>
          <ac:spMkLst>
            <pc:docMk/>
            <pc:sldMk cId="3781216449" sldId="343"/>
            <ac:spMk id="41" creationId="{2B0FDCB0-CBA7-46ED-BE7D-97A59D6D31BF}"/>
          </ac:spMkLst>
        </pc:spChg>
        <pc:grpChg chg="mod">
          <ac:chgData name="Hangyu Yu" userId="4769b349918564ed" providerId="LiveId" clId="{EBF4E0A9-BBCB-47E6-A254-0145DBB6F548}" dt="2024-10-08T10:22:19.204" v="735" actId="1076"/>
          <ac:grpSpMkLst>
            <pc:docMk/>
            <pc:sldMk cId="3781216449" sldId="343"/>
            <ac:grpSpMk id="14" creationId="{C5272E5D-282D-4DAA-B278-3B1876B83DC0}"/>
          </ac:grpSpMkLst>
        </pc:grpChg>
        <pc:picChg chg="del">
          <ac:chgData name="Hangyu Yu" userId="4769b349918564ed" providerId="LiveId" clId="{EBF4E0A9-BBCB-47E6-A254-0145DBB6F548}" dt="2024-10-08T10:17:05.591" v="663" actId="478"/>
          <ac:picMkLst>
            <pc:docMk/>
            <pc:sldMk cId="3781216449" sldId="343"/>
            <ac:picMk id="6" creationId="{00D9A51D-B50B-4A88-8AE8-BF72F331CD69}"/>
          </ac:picMkLst>
        </pc:picChg>
        <pc:picChg chg="add mod">
          <ac:chgData name="Hangyu Yu" userId="4769b349918564ed" providerId="LiveId" clId="{EBF4E0A9-BBCB-47E6-A254-0145DBB6F548}" dt="2024-10-08T10:17:29.985" v="668" actId="1076"/>
          <ac:picMkLst>
            <pc:docMk/>
            <pc:sldMk cId="3781216449" sldId="343"/>
            <ac:picMk id="15" creationId="{94FB2211-9CEB-46B9-BF72-9636682627E0}"/>
          </ac:picMkLst>
        </pc:picChg>
        <pc:picChg chg="del">
          <ac:chgData name="Hangyu Yu" userId="4769b349918564ed" providerId="LiveId" clId="{EBF4E0A9-BBCB-47E6-A254-0145DBB6F548}" dt="2024-10-08T10:17:05.099" v="662" actId="478"/>
          <ac:picMkLst>
            <pc:docMk/>
            <pc:sldMk cId="3781216449" sldId="343"/>
            <ac:picMk id="21" creationId="{9B91C608-0095-456E-B590-785FAF631965}"/>
          </ac:picMkLst>
        </pc:picChg>
      </pc:sldChg>
      <pc:sldChg chg="addSp delSp modSp add mod">
        <pc:chgData name="Hangyu Yu" userId="4769b349918564ed" providerId="LiveId" clId="{EBF4E0A9-BBCB-47E6-A254-0145DBB6F548}" dt="2024-10-08T10:22:21.745" v="737" actId="478"/>
        <pc:sldMkLst>
          <pc:docMk/>
          <pc:sldMk cId="2904095329" sldId="344"/>
        </pc:sldMkLst>
        <pc:spChg chg="del">
          <ac:chgData name="Hangyu Yu" userId="4769b349918564ed" providerId="LiveId" clId="{EBF4E0A9-BBCB-47E6-A254-0145DBB6F548}" dt="2024-10-08T10:22:21.745" v="737" actId="478"/>
          <ac:spMkLst>
            <pc:docMk/>
            <pc:sldMk cId="2904095329" sldId="344"/>
            <ac:spMk id="11" creationId="{E9F8B6ED-8F56-4EB8-8115-368F1B72D18E}"/>
          </ac:spMkLst>
        </pc:spChg>
        <pc:spChg chg="del">
          <ac:chgData name="Hangyu Yu" userId="4769b349918564ed" providerId="LiveId" clId="{EBF4E0A9-BBCB-47E6-A254-0145DBB6F548}" dt="2024-10-08T10:18:18.313" v="682" actId="478"/>
          <ac:spMkLst>
            <pc:docMk/>
            <pc:sldMk cId="2904095329" sldId="344"/>
            <ac:spMk id="34" creationId="{95E30F21-871F-4C32-9B25-A1D2BA003901}"/>
          </ac:spMkLst>
        </pc:spChg>
        <pc:spChg chg="mod">
          <ac:chgData name="Hangyu Yu" userId="4769b349918564ed" providerId="LiveId" clId="{EBF4E0A9-BBCB-47E6-A254-0145DBB6F548}" dt="2024-10-08T10:18:12.625" v="681" actId="1076"/>
          <ac:spMkLst>
            <pc:docMk/>
            <pc:sldMk cId="2904095329" sldId="344"/>
            <ac:spMk id="38" creationId="{65B62F83-8903-441C-946A-96EF90BED28C}"/>
          </ac:spMkLst>
        </pc:spChg>
        <pc:picChg chg="add mod">
          <ac:chgData name="Hangyu Yu" userId="4769b349918564ed" providerId="LiveId" clId="{EBF4E0A9-BBCB-47E6-A254-0145DBB6F548}" dt="2024-10-08T10:18:09.510" v="680" actId="1076"/>
          <ac:picMkLst>
            <pc:docMk/>
            <pc:sldMk cId="2904095329" sldId="344"/>
            <ac:picMk id="6" creationId="{C16DB378-5B87-4AFC-893A-9EE23BD19FFE}"/>
          </ac:picMkLst>
        </pc:picChg>
        <pc:picChg chg="del">
          <ac:chgData name="Hangyu Yu" userId="4769b349918564ed" providerId="LiveId" clId="{EBF4E0A9-BBCB-47E6-A254-0145DBB6F548}" dt="2024-10-08T10:17:57.612" v="677" actId="478"/>
          <ac:picMkLst>
            <pc:docMk/>
            <pc:sldMk cId="2904095329" sldId="344"/>
            <ac:picMk id="15" creationId="{94FB2211-9CEB-46B9-BF72-9636682627E0}"/>
          </ac:picMkLst>
        </pc:picChg>
      </pc:sldChg>
      <pc:sldChg chg="addSp delSp modSp add mod">
        <pc:chgData name="Hangyu Yu" userId="4769b349918564ed" providerId="LiveId" clId="{EBF4E0A9-BBCB-47E6-A254-0145DBB6F548}" dt="2024-10-08T10:22:23.387" v="738" actId="478"/>
        <pc:sldMkLst>
          <pc:docMk/>
          <pc:sldMk cId="727868728" sldId="345"/>
        </pc:sldMkLst>
        <pc:spChg chg="del">
          <ac:chgData name="Hangyu Yu" userId="4769b349918564ed" providerId="LiveId" clId="{EBF4E0A9-BBCB-47E6-A254-0145DBB6F548}" dt="2024-10-08T10:22:23.387" v="738" actId="478"/>
          <ac:spMkLst>
            <pc:docMk/>
            <pc:sldMk cId="727868728" sldId="345"/>
            <ac:spMk id="11" creationId="{E9F8B6ED-8F56-4EB8-8115-368F1B72D18E}"/>
          </ac:spMkLst>
        </pc:spChg>
        <pc:spChg chg="add mod">
          <ac:chgData name="Hangyu Yu" userId="4769b349918564ed" providerId="LiveId" clId="{EBF4E0A9-BBCB-47E6-A254-0145DBB6F548}" dt="2024-10-08T10:19:36.324" v="694" actId="1035"/>
          <ac:spMkLst>
            <pc:docMk/>
            <pc:sldMk cId="727868728" sldId="345"/>
            <ac:spMk id="23" creationId="{0EEB0362-5D4A-4AF9-A311-330578AEA89E}"/>
          </ac:spMkLst>
        </pc:spChg>
        <pc:spChg chg="add mod">
          <ac:chgData name="Hangyu Yu" userId="4769b349918564ed" providerId="LiveId" clId="{EBF4E0A9-BBCB-47E6-A254-0145DBB6F548}" dt="2024-10-08T10:20:08.270" v="696" actId="14100"/>
          <ac:spMkLst>
            <pc:docMk/>
            <pc:sldMk cId="727868728" sldId="345"/>
            <ac:spMk id="24" creationId="{8F8FF111-2D8D-4B91-B6CB-93475CEF049F}"/>
          </ac:spMkLst>
        </pc:spChg>
        <pc:spChg chg="add del">
          <ac:chgData name="Hangyu Yu" userId="4769b349918564ed" providerId="LiveId" clId="{EBF4E0A9-BBCB-47E6-A254-0145DBB6F548}" dt="2024-10-08T10:20:51.768" v="712" actId="478"/>
          <ac:spMkLst>
            <pc:docMk/>
            <pc:sldMk cId="727868728" sldId="345"/>
            <ac:spMk id="29" creationId="{4A7433BD-854E-4506-8AA8-AAD3178F8780}"/>
          </ac:spMkLst>
        </pc:spChg>
        <pc:spChg chg="mod">
          <ac:chgData name="Hangyu Yu" userId="4769b349918564ed" providerId="LiveId" clId="{EBF4E0A9-BBCB-47E6-A254-0145DBB6F548}" dt="2024-10-08T10:19:25.292" v="690" actId="1076"/>
          <ac:spMkLst>
            <pc:docMk/>
            <pc:sldMk cId="727868728" sldId="345"/>
            <ac:spMk id="38" creationId="{65B62F83-8903-441C-946A-96EF90BED28C}"/>
          </ac:spMkLst>
        </pc:spChg>
        <pc:picChg chg="del">
          <ac:chgData name="Hangyu Yu" userId="4769b349918564ed" providerId="LiveId" clId="{EBF4E0A9-BBCB-47E6-A254-0145DBB6F548}" dt="2024-10-08T10:18:34.830" v="684" actId="478"/>
          <ac:picMkLst>
            <pc:docMk/>
            <pc:sldMk cId="727868728" sldId="345"/>
            <ac:picMk id="6" creationId="{C16DB378-5B87-4AFC-893A-9EE23BD19FFE}"/>
          </ac:picMkLst>
        </pc:picChg>
        <pc:picChg chg="add mod">
          <ac:chgData name="Hangyu Yu" userId="4769b349918564ed" providerId="LiveId" clId="{EBF4E0A9-BBCB-47E6-A254-0145DBB6F548}" dt="2024-10-08T10:18:58.922" v="689" actId="1076"/>
          <ac:picMkLst>
            <pc:docMk/>
            <pc:sldMk cId="727868728" sldId="345"/>
            <ac:picMk id="15" creationId="{1551A8C0-0E76-4EBA-9F27-D3B0BB2225BB}"/>
          </ac:picMkLst>
        </pc:picChg>
        <pc:picChg chg="add del mod">
          <ac:chgData name="Hangyu Yu" userId="4769b349918564ed" providerId="LiveId" clId="{EBF4E0A9-BBCB-47E6-A254-0145DBB6F548}" dt="2024-10-08T10:20:39.728" v="702" actId="478"/>
          <ac:picMkLst>
            <pc:docMk/>
            <pc:sldMk cId="727868728" sldId="345"/>
            <ac:picMk id="18" creationId="{376C715B-86B8-4E2D-9BD8-14AE5B45AFEE}"/>
          </ac:picMkLst>
        </pc:picChg>
        <pc:picChg chg="add del mod">
          <ac:chgData name="Hangyu Yu" userId="4769b349918564ed" providerId="LiveId" clId="{EBF4E0A9-BBCB-47E6-A254-0145DBB6F548}" dt="2024-10-08T10:20:51.340" v="711" actId="22"/>
          <ac:picMkLst>
            <pc:docMk/>
            <pc:sldMk cId="727868728" sldId="345"/>
            <ac:picMk id="20" creationId="{987604D6-C85D-49EE-B256-53BA5D3364A1}"/>
          </ac:picMkLst>
        </pc:picChg>
      </pc:sldChg>
      <pc:sldChg chg="addSp delSp modSp add mod">
        <pc:chgData name="Hangyu Yu" userId="4769b349918564ed" providerId="LiveId" clId="{EBF4E0A9-BBCB-47E6-A254-0145DBB6F548}" dt="2024-10-08T10:22:25.569" v="739" actId="478"/>
        <pc:sldMkLst>
          <pc:docMk/>
          <pc:sldMk cId="1122523633" sldId="346"/>
        </pc:sldMkLst>
        <pc:spChg chg="del">
          <ac:chgData name="Hangyu Yu" userId="4769b349918564ed" providerId="LiveId" clId="{EBF4E0A9-BBCB-47E6-A254-0145DBB6F548}" dt="2024-10-08T10:22:25.569" v="739" actId="478"/>
          <ac:spMkLst>
            <pc:docMk/>
            <pc:sldMk cId="1122523633" sldId="346"/>
            <ac:spMk id="11" creationId="{E9F8B6ED-8F56-4EB8-8115-368F1B72D18E}"/>
          </ac:spMkLst>
        </pc:spChg>
        <pc:spChg chg="del">
          <ac:chgData name="Hangyu Yu" userId="4769b349918564ed" providerId="LiveId" clId="{EBF4E0A9-BBCB-47E6-A254-0145DBB6F548}" dt="2024-10-08T10:21:10.981" v="722" actId="478"/>
          <ac:spMkLst>
            <pc:docMk/>
            <pc:sldMk cId="1122523633" sldId="346"/>
            <ac:spMk id="29" creationId="{4A7433BD-854E-4506-8AA8-AAD3178F8780}"/>
          </ac:spMkLst>
        </pc:spChg>
        <pc:picChg chg="add mod">
          <ac:chgData name="Hangyu Yu" userId="4769b349918564ed" providerId="LiveId" clId="{EBF4E0A9-BBCB-47E6-A254-0145DBB6F548}" dt="2024-10-08T10:21:09.754" v="721" actId="1076"/>
          <ac:picMkLst>
            <pc:docMk/>
            <pc:sldMk cId="1122523633" sldId="346"/>
            <ac:picMk id="6" creationId="{4FF71B93-CF8B-41F0-8552-35A66397FA60}"/>
          </ac:picMkLst>
        </pc:picChg>
      </pc:sldChg>
      <pc:sldChg chg="add del">
        <pc:chgData name="Hangyu Yu" userId="4769b349918564ed" providerId="LiveId" clId="{EBF4E0A9-BBCB-47E6-A254-0145DBB6F548}" dt="2024-10-08T10:20:57.711" v="715"/>
        <pc:sldMkLst>
          <pc:docMk/>
          <pc:sldMk cId="154028434" sldId="347"/>
        </pc:sldMkLst>
      </pc:sldChg>
      <pc:sldChg chg="addSp delSp modSp add mod">
        <pc:chgData name="Hangyu Yu" userId="4769b349918564ed" providerId="LiveId" clId="{EBF4E0A9-BBCB-47E6-A254-0145DBB6F548}" dt="2024-10-08T10:22:39.027" v="747" actId="1076"/>
        <pc:sldMkLst>
          <pc:docMk/>
          <pc:sldMk cId="467254990" sldId="347"/>
        </pc:sldMkLst>
        <pc:spChg chg="del">
          <ac:chgData name="Hangyu Yu" userId="4769b349918564ed" providerId="LiveId" clId="{EBF4E0A9-BBCB-47E6-A254-0145DBB6F548}" dt="2024-10-08T10:22:28.894" v="740" actId="478"/>
          <ac:spMkLst>
            <pc:docMk/>
            <pc:sldMk cId="467254990" sldId="347"/>
            <ac:spMk id="11" creationId="{E9F8B6ED-8F56-4EB8-8115-368F1B72D18E}"/>
          </ac:spMkLst>
        </pc:spChg>
        <pc:spChg chg="del">
          <ac:chgData name="Hangyu Yu" userId="4769b349918564ed" providerId="LiveId" clId="{EBF4E0A9-BBCB-47E6-A254-0145DBB6F548}" dt="2024-10-08T10:21:29.746" v="727" actId="478"/>
          <ac:spMkLst>
            <pc:docMk/>
            <pc:sldMk cId="467254990" sldId="347"/>
            <ac:spMk id="23" creationId="{0EEB0362-5D4A-4AF9-A311-330578AEA89E}"/>
          </ac:spMkLst>
        </pc:spChg>
        <pc:spChg chg="add mod">
          <ac:chgData name="Hangyu Yu" userId="4769b349918564ed" providerId="LiveId" clId="{EBF4E0A9-BBCB-47E6-A254-0145DBB6F548}" dt="2024-10-08T10:22:05.659" v="731" actId="571"/>
          <ac:spMkLst>
            <pc:docMk/>
            <pc:sldMk cId="467254990" sldId="347"/>
            <ac:spMk id="25" creationId="{22E56A78-FBFC-4F4D-9F32-910AE8BF22B4}"/>
          </ac:spMkLst>
        </pc:spChg>
        <pc:spChg chg="del topLvl">
          <ac:chgData name="Hangyu Yu" userId="4769b349918564ed" providerId="LiveId" clId="{EBF4E0A9-BBCB-47E6-A254-0145DBB6F548}" dt="2024-10-08T10:22:36.944" v="746" actId="478"/>
          <ac:spMkLst>
            <pc:docMk/>
            <pc:sldMk cId="467254990" sldId="347"/>
            <ac:spMk id="35" creationId="{98F78A6B-1BA3-41AF-B758-3AA9DE95B361}"/>
          </ac:spMkLst>
        </pc:spChg>
        <pc:spChg chg="del">
          <ac:chgData name="Hangyu Yu" userId="4769b349918564ed" providerId="LiveId" clId="{EBF4E0A9-BBCB-47E6-A254-0145DBB6F548}" dt="2024-10-08T10:22:36.079" v="745" actId="478"/>
          <ac:spMkLst>
            <pc:docMk/>
            <pc:sldMk cId="467254990" sldId="347"/>
            <ac:spMk id="36" creationId="{89248243-22F1-424E-9075-5F0AA1528986}"/>
          </ac:spMkLst>
        </pc:spChg>
        <pc:spChg chg="del">
          <ac:chgData name="Hangyu Yu" userId="4769b349918564ed" providerId="LiveId" clId="{EBF4E0A9-BBCB-47E6-A254-0145DBB6F548}" dt="2024-10-08T10:22:35.133" v="744" actId="478"/>
          <ac:spMkLst>
            <pc:docMk/>
            <pc:sldMk cId="467254990" sldId="347"/>
            <ac:spMk id="37" creationId="{97CF5A6E-D554-4A97-AF04-01C1BBBE237E}"/>
          </ac:spMkLst>
        </pc:spChg>
        <pc:spChg chg="del">
          <ac:chgData name="Hangyu Yu" userId="4769b349918564ed" providerId="LiveId" clId="{EBF4E0A9-BBCB-47E6-A254-0145DBB6F548}" dt="2024-10-08T10:21:28.171" v="726" actId="478"/>
          <ac:spMkLst>
            <pc:docMk/>
            <pc:sldMk cId="467254990" sldId="347"/>
            <ac:spMk id="38" creationId="{65B62F83-8903-441C-946A-96EF90BED28C}"/>
          </ac:spMkLst>
        </pc:spChg>
        <pc:grpChg chg="del">
          <ac:chgData name="Hangyu Yu" userId="4769b349918564ed" providerId="LiveId" clId="{EBF4E0A9-BBCB-47E6-A254-0145DBB6F548}" dt="2024-10-08T10:22:36.944" v="746" actId="478"/>
          <ac:grpSpMkLst>
            <pc:docMk/>
            <pc:sldMk cId="467254990" sldId="347"/>
            <ac:grpSpMk id="14" creationId="{C5272E5D-282D-4DAA-B278-3B1876B83DC0}"/>
          </ac:grpSpMkLst>
        </pc:grpChg>
        <pc:picChg chg="topLvl">
          <ac:chgData name="Hangyu Yu" userId="4769b349918564ed" providerId="LiveId" clId="{EBF4E0A9-BBCB-47E6-A254-0145DBB6F548}" dt="2024-10-08T10:22:36.944" v="746" actId="478"/>
          <ac:picMkLst>
            <pc:docMk/>
            <pc:sldMk cId="467254990" sldId="347"/>
            <ac:picMk id="3" creationId="{48307BD0-9FEE-4868-8D36-54DE1CC312AF}"/>
          </ac:picMkLst>
        </pc:picChg>
        <pc:picChg chg="del">
          <ac:chgData name="Hangyu Yu" userId="4769b349918564ed" providerId="LiveId" clId="{EBF4E0A9-BBCB-47E6-A254-0145DBB6F548}" dt="2024-10-08T10:21:24.753" v="724" actId="478"/>
          <ac:picMkLst>
            <pc:docMk/>
            <pc:sldMk cId="467254990" sldId="347"/>
            <ac:picMk id="6" creationId="{4FF71B93-CF8B-41F0-8552-35A66397FA60}"/>
          </ac:picMkLst>
        </pc:picChg>
        <pc:picChg chg="del">
          <ac:chgData name="Hangyu Yu" userId="4769b349918564ed" providerId="LiveId" clId="{EBF4E0A9-BBCB-47E6-A254-0145DBB6F548}" dt="2024-10-08T10:21:25.088" v="725" actId="478"/>
          <ac:picMkLst>
            <pc:docMk/>
            <pc:sldMk cId="467254990" sldId="347"/>
            <ac:picMk id="15" creationId="{1551A8C0-0E76-4EBA-9F27-D3B0BB2225BB}"/>
          </ac:picMkLst>
        </pc:picChg>
        <pc:picChg chg="add mod">
          <ac:chgData name="Hangyu Yu" userId="4769b349918564ed" providerId="LiveId" clId="{EBF4E0A9-BBCB-47E6-A254-0145DBB6F548}" dt="2024-10-08T10:22:39.027" v="747" actId="1076"/>
          <ac:picMkLst>
            <pc:docMk/>
            <pc:sldMk cId="467254990" sldId="347"/>
            <ac:picMk id="16" creationId="{D0181B5B-5C7E-46D4-B4C9-AB4843A51708}"/>
          </ac:picMkLst>
        </pc:picChg>
      </pc:sldChg>
      <pc:sldChg chg="addSp delSp modSp add mod">
        <pc:chgData name="Hangyu Yu" userId="4769b349918564ed" providerId="LiveId" clId="{EBF4E0A9-BBCB-47E6-A254-0145DBB6F548}" dt="2024-10-08T10:24:24.665" v="769" actId="478"/>
        <pc:sldMkLst>
          <pc:docMk/>
          <pc:sldMk cId="727577402" sldId="348"/>
        </pc:sldMkLst>
        <pc:spChg chg="del">
          <ac:chgData name="Hangyu Yu" userId="4769b349918564ed" providerId="LiveId" clId="{EBF4E0A9-BBCB-47E6-A254-0145DBB6F548}" dt="2024-10-08T10:24:24.665" v="769" actId="478"/>
          <ac:spMkLst>
            <pc:docMk/>
            <pc:sldMk cId="727577402" sldId="348"/>
            <ac:spMk id="24" creationId="{8F8FF111-2D8D-4B91-B6CB-93475CEF049F}"/>
          </ac:spMkLst>
        </pc:spChg>
        <pc:picChg chg="add mod">
          <ac:chgData name="Hangyu Yu" userId="4769b349918564ed" providerId="LiveId" clId="{EBF4E0A9-BBCB-47E6-A254-0145DBB6F548}" dt="2024-10-08T10:23:40.507" v="763" actId="1076"/>
          <ac:picMkLst>
            <pc:docMk/>
            <pc:sldMk cId="727577402" sldId="348"/>
            <ac:picMk id="6" creationId="{3789474D-1AE8-4BAC-83FD-143363372773}"/>
          </ac:picMkLst>
        </pc:picChg>
        <pc:picChg chg="del mod">
          <ac:chgData name="Hangyu Yu" userId="4769b349918564ed" providerId="LiveId" clId="{EBF4E0A9-BBCB-47E6-A254-0145DBB6F548}" dt="2024-10-08T10:22:54.213" v="751" actId="478"/>
          <ac:picMkLst>
            <pc:docMk/>
            <pc:sldMk cId="727577402" sldId="348"/>
            <ac:picMk id="10" creationId="{A556A304-EB77-472D-A3C3-EE144279B545}"/>
          </ac:picMkLst>
        </pc:picChg>
        <pc:picChg chg="add mod">
          <ac:chgData name="Hangyu Yu" userId="4769b349918564ed" providerId="LiveId" clId="{EBF4E0A9-BBCB-47E6-A254-0145DBB6F548}" dt="2024-10-08T10:23:15.442" v="757" actId="1076"/>
          <ac:picMkLst>
            <pc:docMk/>
            <pc:sldMk cId="727577402" sldId="348"/>
            <ac:picMk id="15" creationId="{007649A7-7786-4D8F-8AA2-EB0B89D4A67F}"/>
          </ac:picMkLst>
        </pc:picChg>
        <pc:picChg chg="del">
          <ac:chgData name="Hangyu Yu" userId="4769b349918564ed" providerId="LiveId" clId="{EBF4E0A9-BBCB-47E6-A254-0145DBB6F548}" dt="2024-10-08T10:23:17.230" v="758" actId="478"/>
          <ac:picMkLst>
            <pc:docMk/>
            <pc:sldMk cId="727577402" sldId="348"/>
            <ac:picMk id="16" creationId="{D0181B5B-5C7E-46D4-B4C9-AB4843A51708}"/>
          </ac:picMkLst>
        </pc:picChg>
        <pc:picChg chg="mod modCrop">
          <ac:chgData name="Hangyu Yu" userId="4769b349918564ed" providerId="LiveId" clId="{EBF4E0A9-BBCB-47E6-A254-0145DBB6F548}" dt="2024-10-08T10:23:02.971" v="753" actId="732"/>
          <ac:picMkLst>
            <pc:docMk/>
            <pc:sldMk cId="727577402" sldId="348"/>
            <ac:picMk id="17" creationId="{B488B4FD-9FB0-4B76-98B7-0E154DE133DB}"/>
          </ac:picMkLst>
        </pc:picChg>
      </pc:sldChg>
      <pc:sldChg chg="addSp delSp modSp add mod modNotesTx">
        <pc:chgData name="Hangyu Yu" userId="4769b349918564ed" providerId="LiveId" clId="{EBF4E0A9-BBCB-47E6-A254-0145DBB6F548}" dt="2024-10-08T10:26:35.933" v="785"/>
        <pc:sldMkLst>
          <pc:docMk/>
          <pc:sldMk cId="3068693679" sldId="349"/>
        </pc:sldMkLst>
        <pc:spChg chg="add mod">
          <ac:chgData name="Hangyu Yu" userId="4769b349918564ed" providerId="LiveId" clId="{EBF4E0A9-BBCB-47E6-A254-0145DBB6F548}" dt="2024-10-08T10:24:42.938" v="776" actId="571"/>
          <ac:spMkLst>
            <pc:docMk/>
            <pc:sldMk cId="3068693679" sldId="349"/>
            <ac:spMk id="18" creationId="{B94E85B3-4DF2-4BCD-A9D2-044D6548C528}"/>
          </ac:spMkLst>
        </pc:spChg>
        <pc:spChg chg="mod">
          <ac:chgData name="Hangyu Yu" userId="4769b349918564ed" providerId="LiveId" clId="{EBF4E0A9-BBCB-47E6-A254-0145DBB6F548}" dt="2024-10-08T10:24:59.697" v="784" actId="1036"/>
          <ac:spMkLst>
            <pc:docMk/>
            <pc:sldMk cId="3068693679" sldId="349"/>
            <ac:spMk id="24" creationId="{8F8FF111-2D8D-4B91-B6CB-93475CEF049F}"/>
          </ac:spMkLst>
        </pc:spChg>
        <pc:picChg chg="del">
          <ac:chgData name="Hangyu Yu" userId="4769b349918564ed" providerId="LiveId" clId="{EBF4E0A9-BBCB-47E6-A254-0145DBB6F548}" dt="2024-10-08T10:23:56.655" v="765" actId="478"/>
          <ac:picMkLst>
            <pc:docMk/>
            <pc:sldMk cId="3068693679" sldId="349"/>
            <ac:picMk id="6" creationId="{3789474D-1AE8-4BAC-83FD-143363372773}"/>
          </ac:picMkLst>
        </pc:picChg>
        <pc:picChg chg="add mod">
          <ac:chgData name="Hangyu Yu" userId="4769b349918564ed" providerId="LiveId" clId="{EBF4E0A9-BBCB-47E6-A254-0145DBB6F548}" dt="2024-10-08T10:24:15.809" v="768" actId="1076"/>
          <ac:picMkLst>
            <pc:docMk/>
            <pc:sldMk cId="3068693679" sldId="349"/>
            <ac:picMk id="10" creationId="{9C27D866-3986-4D91-A98B-4A296CFEF57D}"/>
          </ac:picMkLst>
        </pc:picChg>
        <pc:picChg chg="mod">
          <ac:chgData name="Hangyu Yu" userId="4769b349918564ed" providerId="LiveId" clId="{EBF4E0A9-BBCB-47E6-A254-0145DBB6F548}" dt="2024-10-08T10:24:51.193" v="779" actId="1076"/>
          <ac:picMkLst>
            <pc:docMk/>
            <pc:sldMk cId="3068693679" sldId="349"/>
            <ac:picMk id="12" creationId="{91DC5A05-0325-4179-9F3C-8B8921C56B12}"/>
          </ac:picMkLst>
        </pc:picChg>
      </pc:sldChg>
      <pc:sldChg chg="addSp delSp modSp add mod modNotesTx">
        <pc:chgData name="Hangyu Yu" userId="4769b349918564ed" providerId="LiveId" clId="{EBF4E0A9-BBCB-47E6-A254-0145DBB6F548}" dt="2024-10-08T10:40:39.722" v="1285" actId="113"/>
        <pc:sldMkLst>
          <pc:docMk/>
          <pc:sldMk cId="1189486997" sldId="350"/>
        </pc:sldMkLst>
        <pc:spChg chg="add mod ord">
          <ac:chgData name="Hangyu Yu" userId="4769b349918564ed" providerId="LiveId" clId="{EBF4E0A9-BBCB-47E6-A254-0145DBB6F548}" dt="2024-10-08T10:31:03.497" v="854" actId="1076"/>
          <ac:spMkLst>
            <pc:docMk/>
            <pc:sldMk cId="1189486997" sldId="350"/>
            <ac:spMk id="16" creationId="{FC361053-114F-4CD9-B293-302BB821482E}"/>
          </ac:spMkLst>
        </pc:spChg>
        <pc:spChg chg="add mod">
          <ac:chgData name="Hangyu Yu" userId="4769b349918564ed" providerId="LiveId" clId="{EBF4E0A9-BBCB-47E6-A254-0145DBB6F548}" dt="2024-10-08T10:30:48.757" v="839" actId="207"/>
          <ac:spMkLst>
            <pc:docMk/>
            <pc:sldMk cId="1189486997" sldId="350"/>
            <ac:spMk id="18" creationId="{65974913-FFD2-4EA5-8186-517CEC30E2ED}"/>
          </ac:spMkLst>
        </pc:spChg>
        <pc:spChg chg="add mod">
          <ac:chgData name="Hangyu Yu" userId="4769b349918564ed" providerId="LiveId" clId="{EBF4E0A9-BBCB-47E6-A254-0145DBB6F548}" dt="2024-10-08T10:30:32.932" v="836" actId="571"/>
          <ac:spMkLst>
            <pc:docMk/>
            <pc:sldMk cId="1189486997" sldId="350"/>
            <ac:spMk id="20" creationId="{244E88E1-8701-40B8-9728-525E6553890B}"/>
          </ac:spMkLst>
        </pc:spChg>
        <pc:spChg chg="add mod">
          <ac:chgData name="Hangyu Yu" userId="4769b349918564ed" providerId="LiveId" clId="{EBF4E0A9-BBCB-47E6-A254-0145DBB6F548}" dt="2024-10-08T10:30:51.376" v="840" actId="571"/>
          <ac:spMkLst>
            <pc:docMk/>
            <pc:sldMk cId="1189486997" sldId="350"/>
            <ac:spMk id="22" creationId="{13D79E30-44ED-4CD8-ADC3-B29DF2BDFFAC}"/>
          </ac:spMkLst>
        </pc:spChg>
        <pc:spChg chg="add mod">
          <ac:chgData name="Hangyu Yu" userId="4769b349918564ed" providerId="LiveId" clId="{EBF4E0A9-BBCB-47E6-A254-0145DBB6F548}" dt="2024-10-08T10:31:09.817" v="857" actId="20577"/>
          <ac:spMkLst>
            <pc:docMk/>
            <pc:sldMk cId="1189486997" sldId="350"/>
            <ac:spMk id="23" creationId="{F2FAD6DB-C45F-4D1F-9C3E-83BB735A1B34}"/>
          </ac:spMkLst>
        </pc:spChg>
        <pc:spChg chg="mod">
          <ac:chgData name="Hangyu Yu" userId="4769b349918564ed" providerId="LiveId" clId="{EBF4E0A9-BBCB-47E6-A254-0145DBB6F548}" dt="2024-10-08T10:31:55.397" v="859"/>
          <ac:spMkLst>
            <pc:docMk/>
            <pc:sldMk cId="1189486997" sldId="350"/>
            <ac:spMk id="27" creationId="{03F10A3E-99F2-47AB-8C2A-B977C4C72E48}"/>
          </ac:spMkLst>
        </pc:spChg>
        <pc:spChg chg="mod">
          <ac:chgData name="Hangyu Yu" userId="4769b349918564ed" providerId="LiveId" clId="{EBF4E0A9-BBCB-47E6-A254-0145DBB6F548}" dt="2024-10-08T10:31:55.397" v="859"/>
          <ac:spMkLst>
            <pc:docMk/>
            <pc:sldMk cId="1189486997" sldId="350"/>
            <ac:spMk id="28" creationId="{DBB7E1F7-6215-4E60-B665-EAFBEEA0E4A7}"/>
          </ac:spMkLst>
        </pc:spChg>
        <pc:spChg chg="mod">
          <ac:chgData name="Hangyu Yu" userId="4769b349918564ed" providerId="LiveId" clId="{EBF4E0A9-BBCB-47E6-A254-0145DBB6F548}" dt="2024-10-08T10:31:55.397" v="859"/>
          <ac:spMkLst>
            <pc:docMk/>
            <pc:sldMk cId="1189486997" sldId="350"/>
            <ac:spMk id="29" creationId="{2B67A584-43B6-4C9B-8F7F-218485B15CDD}"/>
          </ac:spMkLst>
        </pc:spChg>
        <pc:spChg chg="mod">
          <ac:chgData name="Hangyu Yu" userId="4769b349918564ed" providerId="LiveId" clId="{EBF4E0A9-BBCB-47E6-A254-0145DBB6F548}" dt="2024-10-08T10:31:55.397" v="859"/>
          <ac:spMkLst>
            <pc:docMk/>
            <pc:sldMk cId="1189486997" sldId="350"/>
            <ac:spMk id="31" creationId="{322CB971-0703-4B1C-A565-371D94B2AF0F}"/>
          </ac:spMkLst>
        </pc:spChg>
        <pc:spChg chg="mod">
          <ac:chgData name="Hangyu Yu" userId="4769b349918564ed" providerId="LiveId" clId="{EBF4E0A9-BBCB-47E6-A254-0145DBB6F548}" dt="2024-10-08T10:31:55.397" v="859"/>
          <ac:spMkLst>
            <pc:docMk/>
            <pc:sldMk cId="1189486997" sldId="350"/>
            <ac:spMk id="32" creationId="{A2D793A8-3640-446B-B5BE-7F2936A94544}"/>
          </ac:spMkLst>
        </pc:spChg>
        <pc:spChg chg="mod">
          <ac:chgData name="Hangyu Yu" userId="4769b349918564ed" providerId="LiveId" clId="{EBF4E0A9-BBCB-47E6-A254-0145DBB6F548}" dt="2024-10-08T10:31:55.397" v="859"/>
          <ac:spMkLst>
            <pc:docMk/>
            <pc:sldMk cId="1189486997" sldId="350"/>
            <ac:spMk id="33" creationId="{75BDF545-F9C6-4F94-9B2A-BA711AB2B2F4}"/>
          </ac:spMkLst>
        </pc:spChg>
        <pc:spChg chg="mod">
          <ac:chgData name="Hangyu Yu" userId="4769b349918564ed" providerId="LiveId" clId="{EBF4E0A9-BBCB-47E6-A254-0145DBB6F548}" dt="2024-10-08T10:31:55.397" v="859"/>
          <ac:spMkLst>
            <pc:docMk/>
            <pc:sldMk cId="1189486997" sldId="350"/>
            <ac:spMk id="34" creationId="{EFE11435-D198-4089-8197-9B8E9A620F52}"/>
          </ac:spMkLst>
        </pc:spChg>
        <pc:grpChg chg="add del mod">
          <ac:chgData name="Hangyu Yu" userId="4769b349918564ed" providerId="LiveId" clId="{EBF4E0A9-BBCB-47E6-A254-0145DBB6F548}" dt="2024-10-08T10:34:51.663" v="1118" actId="478"/>
          <ac:grpSpMkLst>
            <pc:docMk/>
            <pc:sldMk cId="1189486997" sldId="350"/>
            <ac:grpSpMk id="25" creationId="{94EAD4FA-8283-465A-8269-717C10FDDC78}"/>
          </ac:grpSpMkLst>
        </pc:grpChg>
        <pc:graphicFrameChg chg="add mod modGraphic">
          <ac:chgData name="Hangyu Yu" userId="4769b349918564ed" providerId="LiveId" clId="{EBF4E0A9-BBCB-47E6-A254-0145DBB6F548}" dt="2024-10-08T10:40:39.722" v="1285" actId="113"/>
          <ac:graphicFrameMkLst>
            <pc:docMk/>
            <pc:sldMk cId="1189486997" sldId="350"/>
            <ac:graphicFrameMk id="19" creationId="{9BE16B0B-7A56-40E9-8AF2-1DE410E5DFCC}"/>
          </ac:graphicFrameMkLst>
        </pc:graphicFrameChg>
        <pc:picChg chg="del">
          <ac:chgData name="Hangyu Yu" userId="4769b349918564ed" providerId="LiveId" clId="{EBF4E0A9-BBCB-47E6-A254-0145DBB6F548}" dt="2024-10-08T10:27:36.076" v="796" actId="478"/>
          <ac:picMkLst>
            <pc:docMk/>
            <pc:sldMk cId="1189486997" sldId="350"/>
            <ac:picMk id="3" creationId="{48307BD0-9FEE-4868-8D36-54DE1CC312AF}"/>
          </ac:picMkLst>
        </pc:picChg>
        <pc:picChg chg="add mod">
          <ac:chgData name="Hangyu Yu" userId="4769b349918564ed" providerId="LiveId" clId="{EBF4E0A9-BBCB-47E6-A254-0145DBB6F548}" dt="2024-10-08T10:31:01.101" v="853" actId="1076"/>
          <ac:picMkLst>
            <pc:docMk/>
            <pc:sldMk cId="1189486997" sldId="350"/>
            <ac:picMk id="6" creationId="{1355BE03-17EE-4707-B187-032D99E535B4}"/>
          </ac:picMkLst>
        </pc:picChg>
        <pc:picChg chg="del">
          <ac:chgData name="Hangyu Yu" userId="4769b349918564ed" providerId="LiveId" clId="{EBF4E0A9-BBCB-47E6-A254-0145DBB6F548}" dt="2024-10-08T10:27:19.247" v="795" actId="478"/>
          <ac:picMkLst>
            <pc:docMk/>
            <pc:sldMk cId="1189486997" sldId="350"/>
            <ac:picMk id="9" creationId="{061784E8-ED94-4CCD-BA65-BF873E3748C3}"/>
          </ac:picMkLst>
        </pc:picChg>
        <pc:picChg chg="del">
          <ac:chgData name="Hangyu Yu" userId="4769b349918564ed" providerId="LiveId" clId="{EBF4E0A9-BBCB-47E6-A254-0145DBB6F548}" dt="2024-10-08T10:28:21.259" v="797" actId="478"/>
          <ac:picMkLst>
            <pc:docMk/>
            <pc:sldMk cId="1189486997" sldId="350"/>
            <ac:picMk id="10" creationId="{9C27D866-3986-4D91-A98B-4A296CFEF57D}"/>
          </ac:picMkLst>
        </pc:picChg>
        <pc:picChg chg="add mod">
          <ac:chgData name="Hangyu Yu" userId="4769b349918564ed" providerId="LiveId" clId="{EBF4E0A9-BBCB-47E6-A254-0145DBB6F548}" dt="2024-10-08T10:34:55.274" v="1120" actId="1076"/>
          <ac:picMkLst>
            <pc:docMk/>
            <pc:sldMk cId="1189486997" sldId="350"/>
            <ac:picMk id="14" creationId="{A0FA2480-353D-4D63-98A1-88DF44058848}"/>
          </ac:picMkLst>
        </pc:picChg>
        <pc:picChg chg="del">
          <ac:chgData name="Hangyu Yu" userId="4769b349918564ed" providerId="LiveId" clId="{EBF4E0A9-BBCB-47E6-A254-0145DBB6F548}" dt="2024-10-08T10:26:52.088" v="789" actId="478"/>
          <ac:picMkLst>
            <pc:docMk/>
            <pc:sldMk cId="1189486997" sldId="350"/>
            <ac:picMk id="15" creationId="{007649A7-7786-4D8F-8AA2-EB0B89D4A67F}"/>
          </ac:picMkLst>
        </pc:picChg>
        <pc:picChg chg="mod modCrop">
          <ac:chgData name="Hangyu Yu" userId="4769b349918564ed" providerId="LiveId" clId="{EBF4E0A9-BBCB-47E6-A254-0145DBB6F548}" dt="2024-10-08T10:26:49.121" v="788" actId="18131"/>
          <ac:picMkLst>
            <pc:docMk/>
            <pc:sldMk cId="1189486997" sldId="350"/>
            <ac:picMk id="17" creationId="{B488B4FD-9FB0-4B76-98B7-0E154DE133DB}"/>
          </ac:picMkLst>
        </pc:picChg>
        <pc:picChg chg="mod">
          <ac:chgData name="Hangyu Yu" userId="4769b349918564ed" providerId="LiveId" clId="{EBF4E0A9-BBCB-47E6-A254-0145DBB6F548}" dt="2024-10-08T10:31:55.397" v="859"/>
          <ac:picMkLst>
            <pc:docMk/>
            <pc:sldMk cId="1189486997" sldId="350"/>
            <ac:picMk id="26" creationId="{816E82D9-FFAC-4809-8624-6C6A1CF9094D}"/>
          </ac:picMkLst>
        </pc:picChg>
        <pc:picChg chg="add del mod">
          <ac:chgData name="Hangyu Yu" userId="4769b349918564ed" providerId="LiveId" clId="{EBF4E0A9-BBCB-47E6-A254-0145DBB6F548}" dt="2024-10-08T10:40:30.406" v="1280" actId="478"/>
          <ac:picMkLst>
            <pc:docMk/>
            <pc:sldMk cId="1189486997" sldId="350"/>
            <ac:picMk id="35" creationId="{4CCC4D51-C8E6-4EF1-9D3A-F7129F3440A0}"/>
          </ac:picMkLst>
        </pc:picChg>
      </pc:sldChg>
      <pc:sldChg chg="modSp add mod">
        <pc:chgData name="Hangyu Yu" userId="4769b349918564ed" providerId="LiveId" clId="{EBF4E0A9-BBCB-47E6-A254-0145DBB6F548}" dt="2024-10-08T10:41:07.845" v="1289" actId="14100"/>
        <pc:sldMkLst>
          <pc:docMk/>
          <pc:sldMk cId="812098968" sldId="351"/>
        </pc:sldMkLst>
        <pc:spChg chg="mod">
          <ac:chgData name="Hangyu Yu" userId="4769b349918564ed" providerId="LiveId" clId="{EBF4E0A9-BBCB-47E6-A254-0145DBB6F548}" dt="2024-10-08T10:41:07.845" v="1289" actId="14100"/>
          <ac:spMkLst>
            <pc:docMk/>
            <pc:sldMk cId="812098968" sldId="351"/>
            <ac:spMk id="24" creationId="{8F8FF111-2D8D-4B91-B6CB-93475CEF049F}"/>
          </ac:spMkLst>
        </pc:spChg>
        <pc:graphicFrameChg chg="modGraphic">
          <ac:chgData name="Hangyu Yu" userId="4769b349918564ed" providerId="LiveId" clId="{EBF4E0A9-BBCB-47E6-A254-0145DBB6F548}" dt="2024-10-08T10:40:53.681" v="1287" actId="6549"/>
          <ac:graphicFrameMkLst>
            <pc:docMk/>
            <pc:sldMk cId="812098968" sldId="351"/>
            <ac:graphicFrameMk id="19" creationId="{9BE16B0B-7A56-40E9-8AF2-1DE410E5DFCC}"/>
          </ac:graphicFrameMkLst>
        </pc:graphicFrameChg>
      </pc:sldChg>
      <pc:sldChg chg="addSp delSp modSp add mod">
        <pc:chgData name="Hangyu Yu" userId="4769b349918564ed" providerId="LiveId" clId="{EBF4E0A9-BBCB-47E6-A254-0145DBB6F548}" dt="2024-10-08T10:42:32.178" v="1339" actId="478"/>
        <pc:sldMkLst>
          <pc:docMk/>
          <pc:sldMk cId="2955118730" sldId="352"/>
        </pc:sldMkLst>
        <pc:spChg chg="mod">
          <ac:chgData name="Hangyu Yu" userId="4769b349918564ed" providerId="LiveId" clId="{EBF4E0A9-BBCB-47E6-A254-0145DBB6F548}" dt="2024-10-08T10:42:29.326" v="1337" actId="14100"/>
          <ac:spMkLst>
            <pc:docMk/>
            <pc:sldMk cId="2955118730" sldId="352"/>
            <ac:spMk id="24" creationId="{8F8FF111-2D8D-4B91-B6CB-93475CEF049F}"/>
          </ac:spMkLst>
        </pc:spChg>
        <pc:graphicFrameChg chg="modGraphic">
          <ac:chgData name="Hangyu Yu" userId="4769b349918564ed" providerId="LiveId" clId="{EBF4E0A9-BBCB-47E6-A254-0145DBB6F548}" dt="2024-10-08T10:42:27.208" v="1325" actId="6549"/>
          <ac:graphicFrameMkLst>
            <pc:docMk/>
            <pc:sldMk cId="2955118730" sldId="352"/>
            <ac:graphicFrameMk id="19" creationId="{9BE16B0B-7A56-40E9-8AF2-1DE410E5DFCC}"/>
          </ac:graphicFrameMkLst>
        </pc:graphicFrameChg>
        <pc:picChg chg="add del mod">
          <ac:chgData name="Hangyu Yu" userId="4769b349918564ed" providerId="LiveId" clId="{EBF4E0A9-BBCB-47E6-A254-0145DBB6F548}" dt="2024-10-08T10:41:29.943" v="1295" actId="22"/>
          <ac:picMkLst>
            <pc:docMk/>
            <pc:sldMk cId="2955118730" sldId="352"/>
            <ac:picMk id="3" creationId="{B84306A6-6FCB-4DA1-964B-306DE31CC1EC}"/>
          </ac:picMkLst>
        </pc:picChg>
        <pc:picChg chg="add del mod">
          <ac:chgData name="Hangyu Yu" userId="4769b349918564ed" providerId="LiveId" clId="{EBF4E0A9-BBCB-47E6-A254-0145DBB6F548}" dt="2024-10-08T10:42:27.872" v="1329" actId="478"/>
          <ac:picMkLst>
            <pc:docMk/>
            <pc:sldMk cId="2955118730" sldId="352"/>
            <ac:picMk id="10" creationId="{577B5D69-58A6-4A48-8004-695B8ACC80DF}"/>
          </ac:picMkLst>
        </pc:picChg>
        <pc:picChg chg="add del mod">
          <ac:chgData name="Hangyu Yu" userId="4769b349918564ed" providerId="LiveId" clId="{EBF4E0A9-BBCB-47E6-A254-0145DBB6F548}" dt="2024-10-08T10:42:28.959" v="1335" actId="1076"/>
          <ac:picMkLst>
            <pc:docMk/>
            <pc:sldMk cId="2955118730" sldId="352"/>
            <ac:picMk id="15" creationId="{D0C635C4-710D-4C3D-A01F-8C7B973DC9BC}"/>
          </ac:picMkLst>
        </pc:picChg>
        <pc:picChg chg="add del">
          <ac:chgData name="Hangyu Yu" userId="4769b349918564ed" providerId="LiveId" clId="{EBF4E0A9-BBCB-47E6-A254-0145DBB6F548}" dt="2024-10-08T10:42:32.178" v="1339" actId="478"/>
          <ac:picMkLst>
            <pc:docMk/>
            <pc:sldMk cId="2955118730" sldId="352"/>
            <ac:picMk id="21" creationId="{D2DB8285-DC95-489D-8969-D0EBB8707C62}"/>
          </ac:picMkLst>
        </pc:picChg>
        <pc:picChg chg="add del">
          <ac:chgData name="Hangyu Yu" userId="4769b349918564ed" providerId="LiveId" clId="{EBF4E0A9-BBCB-47E6-A254-0145DBB6F548}" dt="2024-10-08T10:42:27.041" v="1324" actId="478"/>
          <ac:picMkLst>
            <pc:docMk/>
            <pc:sldMk cId="2955118730" sldId="352"/>
            <ac:picMk id="35" creationId="{4CCC4D51-C8E6-4EF1-9D3A-F7129F3440A0}"/>
          </ac:picMkLst>
        </pc:picChg>
      </pc:sldChg>
      <pc:sldChg chg="addSp delSp modSp add mod">
        <pc:chgData name="Hangyu Yu" userId="4769b349918564ed" providerId="LiveId" clId="{EBF4E0A9-BBCB-47E6-A254-0145DBB6F548}" dt="2024-10-08T10:48:47.345" v="1460" actId="1076"/>
        <pc:sldMkLst>
          <pc:docMk/>
          <pc:sldMk cId="2381320631" sldId="353"/>
        </pc:sldMkLst>
        <pc:spChg chg="del mod">
          <ac:chgData name="Hangyu Yu" userId="4769b349918564ed" providerId="LiveId" clId="{EBF4E0A9-BBCB-47E6-A254-0145DBB6F548}" dt="2024-10-08T10:48:10.160" v="1429" actId="478"/>
          <ac:spMkLst>
            <pc:docMk/>
            <pc:sldMk cId="2381320631" sldId="353"/>
            <ac:spMk id="24" creationId="{8F8FF111-2D8D-4B91-B6CB-93475CEF049F}"/>
          </ac:spMkLst>
        </pc:spChg>
        <pc:spChg chg="add mod">
          <ac:chgData name="Hangyu Yu" userId="4769b349918564ed" providerId="LiveId" clId="{EBF4E0A9-BBCB-47E6-A254-0145DBB6F548}" dt="2024-10-08T10:48:47.345" v="1460" actId="1076"/>
          <ac:spMkLst>
            <pc:docMk/>
            <pc:sldMk cId="2381320631" sldId="353"/>
            <ac:spMk id="25" creationId="{858DE4C7-566C-4E5B-9471-6319531FC06E}"/>
          </ac:spMkLst>
        </pc:spChg>
        <pc:spChg chg="add del mod">
          <ac:chgData name="Hangyu Yu" userId="4769b349918564ed" providerId="LiveId" clId="{EBF4E0A9-BBCB-47E6-A254-0145DBB6F548}" dt="2024-10-08T10:48:09.058" v="1428" actId="478"/>
          <ac:spMkLst>
            <pc:docMk/>
            <pc:sldMk cId="2381320631" sldId="353"/>
            <ac:spMk id="26" creationId="{96FFC1B8-909C-4156-BEC7-2E149737B567}"/>
          </ac:spMkLst>
        </pc:spChg>
        <pc:spChg chg="add mod">
          <ac:chgData name="Hangyu Yu" userId="4769b349918564ed" providerId="LiveId" clId="{EBF4E0A9-BBCB-47E6-A254-0145DBB6F548}" dt="2024-10-08T10:47:08.782" v="1416" actId="571"/>
          <ac:spMkLst>
            <pc:docMk/>
            <pc:sldMk cId="2381320631" sldId="353"/>
            <ac:spMk id="28" creationId="{E2E9A2DE-B231-4C65-A1DC-93643B52A09C}"/>
          </ac:spMkLst>
        </pc:spChg>
        <pc:spChg chg="add del mod">
          <ac:chgData name="Hangyu Yu" userId="4769b349918564ed" providerId="LiveId" clId="{EBF4E0A9-BBCB-47E6-A254-0145DBB6F548}" dt="2024-10-08T10:48:09.058" v="1428" actId="478"/>
          <ac:spMkLst>
            <pc:docMk/>
            <pc:sldMk cId="2381320631" sldId="353"/>
            <ac:spMk id="29" creationId="{86DDBD05-F132-4020-9801-1B5A6F99B30A}"/>
          </ac:spMkLst>
        </pc:spChg>
        <pc:graphicFrameChg chg="mod modGraphic">
          <ac:chgData name="Hangyu Yu" userId="4769b349918564ed" providerId="LiveId" clId="{EBF4E0A9-BBCB-47E6-A254-0145DBB6F548}" dt="2024-10-08T10:46:51.416" v="1412" actId="20577"/>
          <ac:graphicFrameMkLst>
            <pc:docMk/>
            <pc:sldMk cId="2381320631" sldId="353"/>
            <ac:graphicFrameMk id="19" creationId="{9BE16B0B-7A56-40E9-8AF2-1DE410E5DFCC}"/>
          </ac:graphicFrameMkLst>
        </pc:graphicFrameChg>
        <pc:picChg chg="add del mod">
          <ac:chgData name="Hangyu Yu" userId="4769b349918564ed" providerId="LiveId" clId="{EBF4E0A9-BBCB-47E6-A254-0145DBB6F548}" dt="2024-10-08T10:44:07.494" v="1357" actId="478"/>
          <ac:picMkLst>
            <pc:docMk/>
            <pc:sldMk cId="2381320631" sldId="353"/>
            <ac:picMk id="3" creationId="{F9946DCA-2D74-4055-B285-D3E02FCD8E03}"/>
          </ac:picMkLst>
        </pc:picChg>
        <pc:picChg chg="add mod">
          <ac:chgData name="Hangyu Yu" userId="4769b349918564ed" providerId="LiveId" clId="{EBF4E0A9-BBCB-47E6-A254-0145DBB6F548}" dt="2024-10-08T10:46:10.620" v="1362" actId="14100"/>
          <ac:picMkLst>
            <pc:docMk/>
            <pc:sldMk cId="2381320631" sldId="353"/>
            <ac:picMk id="10" creationId="{BB497F29-94BE-4301-BC0B-6C2D521AB2FA}"/>
          </ac:picMkLst>
        </pc:picChg>
        <pc:picChg chg="add mod">
          <ac:chgData name="Hangyu Yu" userId="4769b349918564ed" providerId="LiveId" clId="{EBF4E0A9-BBCB-47E6-A254-0145DBB6F548}" dt="2024-10-08T10:47:08.782" v="1416" actId="571"/>
          <ac:picMkLst>
            <pc:docMk/>
            <pc:sldMk cId="2381320631" sldId="353"/>
            <ac:picMk id="27" creationId="{9A1EC137-FECC-4F0F-90F9-A3CDAEC809E6}"/>
          </ac:picMkLst>
        </pc:picChg>
        <pc:picChg chg="del">
          <ac:chgData name="Hangyu Yu" userId="4769b349918564ed" providerId="LiveId" clId="{EBF4E0A9-BBCB-47E6-A254-0145DBB6F548}" dt="2024-10-08T10:42:51.371" v="1350" actId="478"/>
          <ac:picMkLst>
            <pc:docMk/>
            <pc:sldMk cId="2381320631" sldId="353"/>
            <ac:picMk id="35" creationId="{4CCC4D51-C8E6-4EF1-9D3A-F7129F3440A0}"/>
          </ac:picMkLst>
        </pc:picChg>
      </pc:sldChg>
      <pc:sldChg chg="addSp delSp modSp add mod">
        <pc:chgData name="Hangyu Yu" userId="4769b349918564ed" providerId="LiveId" clId="{EBF4E0A9-BBCB-47E6-A254-0145DBB6F548}" dt="2024-10-08T10:49:09.371" v="1465" actId="1076"/>
        <pc:sldMkLst>
          <pc:docMk/>
          <pc:sldMk cId="3660188709" sldId="354"/>
        </pc:sldMkLst>
        <pc:picChg chg="add del mod">
          <ac:chgData name="Hangyu Yu" userId="4769b349918564ed" providerId="LiveId" clId="{EBF4E0A9-BBCB-47E6-A254-0145DBB6F548}" dt="2024-10-08T10:48:14.236" v="1430" actId="478"/>
          <ac:picMkLst>
            <pc:docMk/>
            <pc:sldMk cId="3660188709" sldId="354"/>
            <ac:picMk id="3" creationId="{53CC1DCB-12DE-4F7C-A231-684E31CE9D27}"/>
          </ac:picMkLst>
        </pc:picChg>
        <pc:picChg chg="add mod">
          <ac:chgData name="Hangyu Yu" userId="4769b349918564ed" providerId="LiveId" clId="{EBF4E0A9-BBCB-47E6-A254-0145DBB6F548}" dt="2024-10-08T10:49:09.371" v="1465" actId="1076"/>
          <ac:picMkLst>
            <pc:docMk/>
            <pc:sldMk cId="3660188709" sldId="354"/>
            <ac:picMk id="10" creationId="{76141724-5303-4544-9B67-8028001EA75F}"/>
          </ac:picMkLst>
        </pc:picChg>
        <pc:picChg chg="del">
          <ac:chgData name="Hangyu Yu" userId="4769b349918564ed" providerId="LiveId" clId="{EBF4E0A9-BBCB-47E6-A254-0145DBB6F548}" dt="2024-10-08T10:46:57.443" v="1413" actId="478"/>
          <ac:picMkLst>
            <pc:docMk/>
            <pc:sldMk cId="3660188709" sldId="354"/>
            <ac:picMk id="35" creationId="{4CCC4D51-C8E6-4EF1-9D3A-F7129F3440A0}"/>
          </ac:picMkLst>
        </pc:picChg>
      </pc:sldChg>
      <pc:sldChg chg="addSp delSp modSp add mod">
        <pc:chgData name="Hangyu Yu" userId="4769b349918564ed" providerId="LiveId" clId="{EBF4E0A9-BBCB-47E6-A254-0145DBB6F548}" dt="2024-10-08T10:50:47.964" v="1595" actId="14100"/>
        <pc:sldMkLst>
          <pc:docMk/>
          <pc:sldMk cId="4156022948" sldId="355"/>
        </pc:sldMkLst>
        <pc:spChg chg="add mod">
          <ac:chgData name="Hangyu Yu" userId="4769b349918564ed" providerId="LiveId" clId="{EBF4E0A9-BBCB-47E6-A254-0145DBB6F548}" dt="2024-10-08T10:50:47.964" v="1595" actId="14100"/>
          <ac:spMkLst>
            <pc:docMk/>
            <pc:sldMk cId="4156022948" sldId="355"/>
            <ac:spMk id="21" creationId="{12EB8F66-E1E1-4A19-8AD6-70510C497F19}"/>
          </ac:spMkLst>
        </pc:spChg>
        <pc:picChg chg="add mod">
          <ac:chgData name="Hangyu Yu" userId="4769b349918564ed" providerId="LiveId" clId="{EBF4E0A9-BBCB-47E6-A254-0145DBB6F548}" dt="2024-10-08T10:49:53.712" v="1469" actId="14100"/>
          <ac:picMkLst>
            <pc:docMk/>
            <pc:sldMk cId="4156022948" sldId="355"/>
            <ac:picMk id="3" creationId="{CBBE4E14-5EEE-4291-9C7D-9FEBA6A9F73E}"/>
          </ac:picMkLst>
        </pc:picChg>
        <pc:picChg chg="del">
          <ac:chgData name="Hangyu Yu" userId="4769b349918564ed" providerId="LiveId" clId="{EBF4E0A9-BBCB-47E6-A254-0145DBB6F548}" dt="2024-10-08T10:48:03.282" v="1427" actId="478"/>
          <ac:picMkLst>
            <pc:docMk/>
            <pc:sldMk cId="4156022948" sldId="355"/>
            <ac:picMk id="35" creationId="{4CCC4D51-C8E6-4EF1-9D3A-F7129F3440A0}"/>
          </ac:picMkLst>
        </pc:picChg>
      </pc:sldChg>
      <pc:sldChg chg="addSp delSp modSp add mod">
        <pc:chgData name="Hangyu Yu" userId="4769b349918564ed" providerId="LiveId" clId="{EBF4E0A9-BBCB-47E6-A254-0145DBB6F548}" dt="2024-10-08T11:04:10.197" v="1921" actId="21"/>
        <pc:sldMkLst>
          <pc:docMk/>
          <pc:sldMk cId="4109046469" sldId="356"/>
        </pc:sldMkLst>
        <pc:spChg chg="add mod">
          <ac:chgData name="Hangyu Yu" userId="4769b349918564ed" providerId="LiveId" clId="{EBF4E0A9-BBCB-47E6-A254-0145DBB6F548}" dt="2024-10-08T10:56:36.433" v="1830" actId="14100"/>
          <ac:spMkLst>
            <pc:docMk/>
            <pc:sldMk cId="4109046469" sldId="356"/>
            <ac:spMk id="21" creationId="{A57C3A35-D5AC-4FDC-B6F3-F7562228922A}"/>
          </ac:spMkLst>
        </pc:spChg>
        <pc:spChg chg="mod">
          <ac:chgData name="Hangyu Yu" userId="4769b349918564ed" providerId="LiveId" clId="{EBF4E0A9-BBCB-47E6-A254-0145DBB6F548}" dt="2024-10-08T10:57:52.904" v="1842" actId="1036"/>
          <ac:spMkLst>
            <pc:docMk/>
            <pc:sldMk cId="4109046469" sldId="356"/>
            <ac:spMk id="24" creationId="{8F8FF111-2D8D-4B91-B6CB-93475CEF049F}"/>
          </ac:spMkLst>
        </pc:spChg>
        <pc:graphicFrameChg chg="mod modGraphic">
          <ac:chgData name="Hangyu Yu" userId="4769b349918564ed" providerId="LiveId" clId="{EBF4E0A9-BBCB-47E6-A254-0145DBB6F548}" dt="2024-10-08T11:04:08.361" v="1920" actId="2165"/>
          <ac:graphicFrameMkLst>
            <pc:docMk/>
            <pc:sldMk cId="4109046469" sldId="356"/>
            <ac:graphicFrameMk id="19" creationId="{9BE16B0B-7A56-40E9-8AF2-1DE410E5DFCC}"/>
          </ac:graphicFrameMkLst>
        </pc:graphicFrameChg>
        <pc:picChg chg="add mod">
          <ac:chgData name="Hangyu Yu" userId="4769b349918564ed" providerId="LiveId" clId="{EBF4E0A9-BBCB-47E6-A254-0145DBB6F548}" dt="2024-10-08T10:51:31.589" v="1605" actId="1038"/>
          <ac:picMkLst>
            <pc:docMk/>
            <pc:sldMk cId="4109046469" sldId="356"/>
            <ac:picMk id="3" creationId="{DEA65E5B-DB10-40AA-A9DD-490DB47F3120}"/>
          </ac:picMkLst>
        </pc:picChg>
        <pc:picChg chg="add del mod modCrop">
          <ac:chgData name="Hangyu Yu" userId="4769b349918564ed" providerId="LiveId" clId="{EBF4E0A9-BBCB-47E6-A254-0145DBB6F548}" dt="2024-10-08T11:04:10.197" v="1921" actId="21"/>
          <ac:picMkLst>
            <pc:docMk/>
            <pc:sldMk cId="4109046469" sldId="356"/>
            <ac:picMk id="10" creationId="{E84350BF-7CB9-4255-A015-C315C1F50E61}"/>
          </ac:picMkLst>
        </pc:picChg>
        <pc:picChg chg="del">
          <ac:chgData name="Hangyu Yu" userId="4769b349918564ed" providerId="LiveId" clId="{EBF4E0A9-BBCB-47E6-A254-0145DBB6F548}" dt="2024-10-08T10:51:23.374" v="1597" actId="478"/>
          <ac:picMkLst>
            <pc:docMk/>
            <pc:sldMk cId="4109046469" sldId="356"/>
            <ac:picMk id="14" creationId="{A0FA2480-353D-4D63-98A1-88DF44058848}"/>
          </ac:picMkLst>
        </pc:picChg>
        <pc:picChg chg="add del mod">
          <ac:chgData name="Hangyu Yu" userId="4769b349918564ed" providerId="LiveId" clId="{EBF4E0A9-BBCB-47E6-A254-0145DBB6F548}" dt="2024-10-08T11:04:10.197" v="1921" actId="21"/>
          <ac:picMkLst>
            <pc:docMk/>
            <pc:sldMk cId="4109046469" sldId="356"/>
            <ac:picMk id="25" creationId="{00AF8543-8CA3-4237-8DCF-ED014F743703}"/>
          </ac:picMkLst>
        </pc:picChg>
        <pc:picChg chg="add del mod modCrop">
          <ac:chgData name="Hangyu Yu" userId="4769b349918564ed" providerId="LiveId" clId="{EBF4E0A9-BBCB-47E6-A254-0145DBB6F548}" dt="2024-10-08T11:04:10.197" v="1921" actId="21"/>
          <ac:picMkLst>
            <pc:docMk/>
            <pc:sldMk cId="4109046469" sldId="356"/>
            <ac:picMk id="26" creationId="{7CE88402-3D93-4D46-92DA-A15827493636}"/>
          </ac:picMkLst>
        </pc:picChg>
        <pc:picChg chg="del mod">
          <ac:chgData name="Hangyu Yu" userId="4769b349918564ed" providerId="LiveId" clId="{EBF4E0A9-BBCB-47E6-A254-0145DBB6F548}" dt="2024-10-08T10:53:50.143" v="1752" actId="478"/>
          <ac:picMkLst>
            <pc:docMk/>
            <pc:sldMk cId="4109046469" sldId="356"/>
            <ac:picMk id="35" creationId="{4CCC4D51-C8E6-4EF1-9D3A-F7129F3440A0}"/>
          </ac:picMkLst>
        </pc:picChg>
      </pc:sldChg>
      <pc:sldChg chg="addSp modSp add mod">
        <pc:chgData name="Hangyu Yu" userId="4769b349918564ed" providerId="LiveId" clId="{EBF4E0A9-BBCB-47E6-A254-0145DBB6F548}" dt="2024-10-08T11:03:59.596" v="1919" actId="2165"/>
        <pc:sldMkLst>
          <pc:docMk/>
          <pc:sldMk cId="2283288904" sldId="357"/>
        </pc:sldMkLst>
        <pc:spChg chg="add mod">
          <ac:chgData name="Hangyu Yu" userId="4769b349918564ed" providerId="LiveId" clId="{EBF4E0A9-BBCB-47E6-A254-0145DBB6F548}" dt="2024-10-08T11:01:28.050" v="1878" actId="14100"/>
          <ac:spMkLst>
            <pc:docMk/>
            <pc:sldMk cId="2283288904" sldId="357"/>
            <ac:spMk id="20" creationId="{55F91203-4E57-4523-94AB-71B11182780E}"/>
          </ac:spMkLst>
        </pc:spChg>
        <pc:spChg chg="mod">
          <ac:chgData name="Hangyu Yu" userId="4769b349918564ed" providerId="LiveId" clId="{EBF4E0A9-BBCB-47E6-A254-0145DBB6F548}" dt="2024-10-08T11:01:20.155" v="1875" actId="1076"/>
          <ac:spMkLst>
            <pc:docMk/>
            <pc:sldMk cId="2283288904" sldId="357"/>
            <ac:spMk id="24" creationId="{8F8FF111-2D8D-4B91-B6CB-93475CEF049F}"/>
          </ac:spMkLst>
        </pc:spChg>
        <pc:graphicFrameChg chg="modGraphic">
          <ac:chgData name="Hangyu Yu" userId="4769b349918564ed" providerId="LiveId" clId="{EBF4E0A9-BBCB-47E6-A254-0145DBB6F548}" dt="2024-10-08T11:03:59.596" v="1919" actId="2165"/>
          <ac:graphicFrameMkLst>
            <pc:docMk/>
            <pc:sldMk cId="2283288904" sldId="357"/>
            <ac:graphicFrameMk id="19" creationId="{9BE16B0B-7A56-40E9-8AF2-1DE410E5DFCC}"/>
          </ac:graphicFrameMkLst>
        </pc:graphicFrameChg>
        <pc:picChg chg="add mod">
          <ac:chgData name="Hangyu Yu" userId="4769b349918564ed" providerId="LiveId" clId="{EBF4E0A9-BBCB-47E6-A254-0145DBB6F548}" dt="2024-10-08T10:59:55.816" v="1871" actId="1076"/>
          <ac:picMkLst>
            <pc:docMk/>
            <pc:sldMk cId="2283288904" sldId="357"/>
            <ac:picMk id="9" creationId="{FF8BF2A9-8E9C-4E41-B8B4-5C76DA987140}"/>
          </ac:picMkLst>
        </pc:picChg>
        <pc:picChg chg="mod">
          <ac:chgData name="Hangyu Yu" userId="4769b349918564ed" providerId="LiveId" clId="{EBF4E0A9-BBCB-47E6-A254-0145DBB6F548}" dt="2024-10-08T11:01:24.427" v="1877" actId="1076"/>
          <ac:picMkLst>
            <pc:docMk/>
            <pc:sldMk cId="2283288904" sldId="357"/>
            <ac:picMk id="12" creationId="{91DC5A05-0325-4179-9F3C-8B8921C56B12}"/>
          </ac:picMkLst>
        </pc:picChg>
      </pc:sldChg>
      <pc:sldChg chg="add del">
        <pc:chgData name="Hangyu Yu" userId="4769b349918564ed" providerId="LiveId" clId="{EBF4E0A9-BBCB-47E6-A254-0145DBB6F548}" dt="2024-10-08T10:56:17.294" v="1825" actId="47"/>
        <pc:sldMkLst>
          <pc:docMk/>
          <pc:sldMk cId="3666552645" sldId="357"/>
        </pc:sldMkLst>
      </pc:sldChg>
      <pc:sldChg chg="addSp modSp add mod">
        <pc:chgData name="Hangyu Yu" userId="4769b349918564ed" providerId="LiveId" clId="{EBF4E0A9-BBCB-47E6-A254-0145DBB6F548}" dt="2024-10-08T11:03:55.426" v="1918" actId="2165"/>
        <pc:sldMkLst>
          <pc:docMk/>
          <pc:sldMk cId="2066874451" sldId="358"/>
        </pc:sldMkLst>
        <pc:spChg chg="add mod">
          <ac:chgData name="Hangyu Yu" userId="4769b349918564ed" providerId="LiveId" clId="{EBF4E0A9-BBCB-47E6-A254-0145DBB6F548}" dt="2024-10-08T11:02:13.169" v="1890"/>
          <ac:spMkLst>
            <pc:docMk/>
            <pc:sldMk cId="2066874451" sldId="358"/>
            <ac:spMk id="20" creationId="{3710B71D-F4B3-45D2-BC09-6746F3FC711C}"/>
          </ac:spMkLst>
        </pc:spChg>
        <pc:spChg chg="mod">
          <ac:chgData name="Hangyu Yu" userId="4769b349918564ed" providerId="LiveId" clId="{EBF4E0A9-BBCB-47E6-A254-0145DBB6F548}" dt="2024-10-08T11:02:06.458" v="1887" actId="14100"/>
          <ac:spMkLst>
            <pc:docMk/>
            <pc:sldMk cId="2066874451" sldId="358"/>
            <ac:spMk id="24" creationId="{8F8FF111-2D8D-4B91-B6CB-93475CEF049F}"/>
          </ac:spMkLst>
        </pc:spChg>
        <pc:graphicFrameChg chg="modGraphic">
          <ac:chgData name="Hangyu Yu" userId="4769b349918564ed" providerId="LiveId" clId="{EBF4E0A9-BBCB-47E6-A254-0145DBB6F548}" dt="2024-10-08T11:03:55.426" v="1918" actId="2165"/>
          <ac:graphicFrameMkLst>
            <pc:docMk/>
            <pc:sldMk cId="2066874451" sldId="358"/>
            <ac:graphicFrameMk id="19" creationId="{9BE16B0B-7A56-40E9-8AF2-1DE410E5DFCC}"/>
          </ac:graphicFrameMkLst>
        </pc:graphicFrameChg>
        <pc:picChg chg="add mod">
          <ac:chgData name="Hangyu Yu" userId="4769b349918564ed" providerId="LiveId" clId="{EBF4E0A9-BBCB-47E6-A254-0145DBB6F548}" dt="2024-10-08T11:01:56.122" v="1885" actId="1076"/>
          <ac:picMkLst>
            <pc:docMk/>
            <pc:sldMk cId="2066874451" sldId="358"/>
            <ac:picMk id="9" creationId="{86570F6F-DF54-452C-A19E-A26798F82A7F}"/>
          </ac:picMkLst>
        </pc:picChg>
      </pc:sldChg>
      <pc:sldChg chg="addSp delSp modSp add mod">
        <pc:chgData name="Hangyu Yu" userId="4769b349918564ed" providerId="LiveId" clId="{EBF4E0A9-BBCB-47E6-A254-0145DBB6F548}" dt="2024-10-08T11:04:29.698" v="1935" actId="20577"/>
        <pc:sldMkLst>
          <pc:docMk/>
          <pc:sldMk cId="3677415897" sldId="359"/>
        </pc:sldMkLst>
        <pc:spChg chg="add del mod">
          <ac:chgData name="Hangyu Yu" userId="4769b349918564ed" providerId="LiveId" clId="{EBF4E0A9-BBCB-47E6-A254-0145DBB6F548}" dt="2024-10-08T11:02:11.815" v="1889"/>
          <ac:spMkLst>
            <pc:docMk/>
            <pc:sldMk cId="3677415897" sldId="359"/>
            <ac:spMk id="21" creationId="{43381D54-0681-4D63-B935-1EB5AB3B57BE}"/>
          </ac:spMkLst>
        </pc:spChg>
        <pc:spChg chg="mod">
          <ac:chgData name="Hangyu Yu" userId="4769b349918564ed" providerId="LiveId" clId="{EBF4E0A9-BBCB-47E6-A254-0145DBB6F548}" dt="2024-10-08T11:03:02.226" v="1898" actId="1076"/>
          <ac:spMkLst>
            <pc:docMk/>
            <pc:sldMk cId="3677415897" sldId="359"/>
            <ac:spMk id="24" creationId="{8F8FF111-2D8D-4B91-B6CB-93475CEF049F}"/>
          </ac:spMkLst>
        </pc:spChg>
        <pc:spChg chg="add mod">
          <ac:chgData name="Hangyu Yu" userId="4769b349918564ed" providerId="LiveId" clId="{EBF4E0A9-BBCB-47E6-A254-0145DBB6F548}" dt="2024-10-08T11:03:07.094" v="1899" actId="571"/>
          <ac:spMkLst>
            <pc:docMk/>
            <pc:sldMk cId="3677415897" sldId="359"/>
            <ac:spMk id="25" creationId="{BBAB4883-6EA0-4580-A94B-0A5AE07F199C}"/>
          </ac:spMkLst>
        </pc:spChg>
        <pc:spChg chg="add del">
          <ac:chgData name="Hangyu Yu" userId="4769b349918564ed" providerId="LiveId" clId="{EBF4E0A9-BBCB-47E6-A254-0145DBB6F548}" dt="2024-10-08T10:58:38.577" v="1848" actId="478"/>
          <ac:spMkLst>
            <pc:docMk/>
            <pc:sldMk cId="3677415897" sldId="359"/>
            <ac:spMk id="30" creationId="{2F310336-9472-4690-974E-548338B1EB0C}"/>
          </ac:spMkLst>
        </pc:spChg>
        <pc:graphicFrameChg chg="mod modGraphic">
          <ac:chgData name="Hangyu Yu" userId="4769b349918564ed" providerId="LiveId" clId="{EBF4E0A9-BBCB-47E6-A254-0145DBB6F548}" dt="2024-10-08T11:04:29.698" v="1935" actId="20577"/>
          <ac:graphicFrameMkLst>
            <pc:docMk/>
            <pc:sldMk cId="3677415897" sldId="359"/>
            <ac:graphicFrameMk id="19" creationId="{9BE16B0B-7A56-40E9-8AF2-1DE410E5DFCC}"/>
          </ac:graphicFrameMkLst>
        </pc:graphicFrameChg>
        <pc:picChg chg="add mod">
          <ac:chgData name="Hangyu Yu" userId="4769b349918564ed" providerId="LiveId" clId="{EBF4E0A9-BBCB-47E6-A254-0145DBB6F548}" dt="2024-10-08T11:04:24.768" v="1923" actId="1076"/>
          <ac:picMkLst>
            <pc:docMk/>
            <pc:sldMk cId="3677415897" sldId="359"/>
            <ac:picMk id="9" creationId="{86FFCBCE-7991-4DFF-862D-3169C20C4F64}"/>
          </ac:picMkLst>
        </pc:picChg>
        <pc:picChg chg="add del mod">
          <ac:chgData name="Hangyu Yu" userId="4769b349918564ed" providerId="LiveId" clId="{EBF4E0A9-BBCB-47E6-A254-0145DBB6F548}" dt="2024-10-08T10:58:38.150" v="1847"/>
          <ac:picMkLst>
            <pc:docMk/>
            <pc:sldMk cId="3677415897" sldId="359"/>
            <ac:picMk id="20" creationId="{3C3BAB9B-4586-4F31-8278-095E510485AB}"/>
          </ac:picMkLst>
        </pc:picChg>
        <pc:picChg chg="add mod">
          <ac:chgData name="Hangyu Yu" userId="4769b349918564ed" providerId="LiveId" clId="{EBF4E0A9-BBCB-47E6-A254-0145DBB6F548}" dt="2024-10-08T11:04:22.097" v="1922"/>
          <ac:picMkLst>
            <pc:docMk/>
            <pc:sldMk cId="3677415897" sldId="359"/>
            <ac:picMk id="26" creationId="{4006A8F2-E992-4C3E-A0A7-3761D6379632}"/>
          </ac:picMkLst>
        </pc:picChg>
        <pc:picChg chg="add mod">
          <ac:chgData name="Hangyu Yu" userId="4769b349918564ed" providerId="LiveId" clId="{EBF4E0A9-BBCB-47E6-A254-0145DBB6F548}" dt="2024-10-08T11:04:22.097" v="1922"/>
          <ac:picMkLst>
            <pc:docMk/>
            <pc:sldMk cId="3677415897" sldId="359"/>
            <ac:picMk id="27" creationId="{9B34E048-1833-4F8F-8598-47CF3BDD1E29}"/>
          </ac:picMkLst>
        </pc:picChg>
        <pc:picChg chg="add mod">
          <ac:chgData name="Hangyu Yu" userId="4769b349918564ed" providerId="LiveId" clId="{EBF4E0A9-BBCB-47E6-A254-0145DBB6F548}" dt="2024-10-08T11:04:22.097" v="1922"/>
          <ac:picMkLst>
            <pc:docMk/>
            <pc:sldMk cId="3677415897" sldId="359"/>
            <ac:picMk id="28" creationId="{E5854954-715D-4BE6-97D9-55906627DDDE}"/>
          </ac:picMkLst>
        </pc:picChg>
      </pc:sldChg>
      <pc:sldChg chg="addSp modSp add mod">
        <pc:chgData name="Hangyu Yu" userId="4769b349918564ed" providerId="LiveId" clId="{EBF4E0A9-BBCB-47E6-A254-0145DBB6F548}" dt="2024-10-08T11:04:52.677" v="1951" actId="1076"/>
        <pc:sldMkLst>
          <pc:docMk/>
          <pc:sldMk cId="3494990746" sldId="360"/>
        </pc:sldMkLst>
        <pc:graphicFrameChg chg="modGraphic">
          <ac:chgData name="Hangyu Yu" userId="4769b349918564ed" providerId="LiveId" clId="{EBF4E0A9-BBCB-47E6-A254-0145DBB6F548}" dt="2024-10-08T11:04:37.978" v="1947" actId="20577"/>
          <ac:graphicFrameMkLst>
            <pc:docMk/>
            <pc:sldMk cId="3494990746" sldId="360"/>
            <ac:graphicFrameMk id="19" creationId="{9BE16B0B-7A56-40E9-8AF2-1DE410E5DFCC}"/>
          </ac:graphicFrameMkLst>
        </pc:graphicFrameChg>
        <pc:picChg chg="add mod">
          <ac:chgData name="Hangyu Yu" userId="4769b349918564ed" providerId="LiveId" clId="{EBF4E0A9-BBCB-47E6-A254-0145DBB6F548}" dt="2024-10-08T11:04:52.677" v="1951" actId="1076"/>
          <ac:picMkLst>
            <pc:docMk/>
            <pc:sldMk cId="3494990746" sldId="360"/>
            <ac:picMk id="9" creationId="{5B18500E-98F1-4FB1-BD53-2785D2E8A463}"/>
          </ac:picMkLst>
        </pc:picChg>
      </pc:sldChg>
      <pc:sldChg chg="addSp delSp modSp add mod">
        <pc:chgData name="Hangyu Yu" userId="4769b349918564ed" providerId="LiveId" clId="{EBF4E0A9-BBCB-47E6-A254-0145DBB6F548}" dt="2024-10-08T11:05:23.059" v="1957" actId="1076"/>
        <pc:sldMkLst>
          <pc:docMk/>
          <pc:sldMk cId="1845960108" sldId="361"/>
        </pc:sldMkLst>
        <pc:graphicFrameChg chg="del">
          <ac:chgData name="Hangyu Yu" userId="4769b349918564ed" providerId="LiveId" clId="{EBF4E0A9-BBCB-47E6-A254-0145DBB6F548}" dt="2024-10-08T11:04:58.458" v="1952" actId="478"/>
          <ac:graphicFrameMkLst>
            <pc:docMk/>
            <pc:sldMk cId="1845960108" sldId="361"/>
            <ac:graphicFrameMk id="19" creationId="{9BE16B0B-7A56-40E9-8AF2-1DE410E5DFCC}"/>
          </ac:graphicFrameMkLst>
        </pc:graphicFrameChg>
        <pc:graphicFrameChg chg="add mod">
          <ac:chgData name="Hangyu Yu" userId="4769b349918564ed" providerId="LiveId" clId="{EBF4E0A9-BBCB-47E6-A254-0145DBB6F548}" dt="2024-10-08T11:05:02.347" v="1953"/>
          <ac:graphicFrameMkLst>
            <pc:docMk/>
            <pc:sldMk cId="1845960108" sldId="361"/>
            <ac:graphicFrameMk id="20" creationId="{1366AF69-C3F9-4A7E-9214-F3801F1655B6}"/>
          </ac:graphicFrameMkLst>
        </pc:graphicFrameChg>
        <pc:picChg chg="add mod">
          <ac:chgData name="Hangyu Yu" userId="4769b349918564ed" providerId="LiveId" clId="{EBF4E0A9-BBCB-47E6-A254-0145DBB6F548}" dt="2024-10-08T11:05:23.059" v="1957" actId="1076"/>
          <ac:picMkLst>
            <pc:docMk/>
            <pc:sldMk cId="1845960108" sldId="361"/>
            <ac:picMk id="9" creationId="{A2744CA0-9B21-4498-B8DD-7FB95E07A59B}"/>
          </ac:picMkLst>
        </pc:picChg>
      </pc:sldChg>
      <pc:sldChg chg="addSp delSp modSp add mod">
        <pc:chgData name="Hangyu Yu" userId="4769b349918564ed" providerId="LiveId" clId="{EBF4E0A9-BBCB-47E6-A254-0145DBB6F548}" dt="2024-10-08T11:06:52.534" v="1984" actId="14100"/>
        <pc:sldMkLst>
          <pc:docMk/>
          <pc:sldMk cId="3809804980" sldId="362"/>
        </pc:sldMkLst>
        <pc:spChg chg="del">
          <ac:chgData name="Hangyu Yu" userId="4769b349918564ed" providerId="LiveId" clId="{EBF4E0A9-BBCB-47E6-A254-0145DBB6F548}" dt="2024-10-08T11:05:37.490" v="1966" actId="478"/>
          <ac:spMkLst>
            <pc:docMk/>
            <pc:sldMk cId="3809804980" sldId="362"/>
            <ac:spMk id="16" creationId="{FC361053-114F-4CD9-B293-302BB821482E}"/>
          </ac:spMkLst>
        </pc:spChg>
        <pc:spChg chg="del">
          <ac:chgData name="Hangyu Yu" userId="4769b349918564ed" providerId="LiveId" clId="{EBF4E0A9-BBCB-47E6-A254-0145DBB6F548}" dt="2024-10-08T11:05:37.490" v="1966" actId="478"/>
          <ac:spMkLst>
            <pc:docMk/>
            <pc:sldMk cId="3809804980" sldId="362"/>
            <ac:spMk id="18" creationId="{65974913-FFD2-4EA5-8186-517CEC30E2ED}"/>
          </ac:spMkLst>
        </pc:spChg>
        <pc:spChg chg="del">
          <ac:chgData name="Hangyu Yu" userId="4769b349918564ed" providerId="LiveId" clId="{EBF4E0A9-BBCB-47E6-A254-0145DBB6F548}" dt="2024-10-08T11:05:37.490" v="1966" actId="478"/>
          <ac:spMkLst>
            <pc:docMk/>
            <pc:sldMk cId="3809804980" sldId="362"/>
            <ac:spMk id="22" creationId="{13D79E30-44ED-4CD8-ADC3-B29DF2BDFFAC}"/>
          </ac:spMkLst>
        </pc:spChg>
        <pc:spChg chg="del">
          <ac:chgData name="Hangyu Yu" userId="4769b349918564ed" providerId="LiveId" clId="{EBF4E0A9-BBCB-47E6-A254-0145DBB6F548}" dt="2024-10-08T11:05:37.490" v="1966" actId="478"/>
          <ac:spMkLst>
            <pc:docMk/>
            <pc:sldMk cId="3809804980" sldId="362"/>
            <ac:spMk id="23" creationId="{F2FAD6DB-C45F-4D1F-9C3E-83BB735A1B34}"/>
          </ac:spMkLst>
        </pc:spChg>
        <pc:spChg chg="add del mod">
          <ac:chgData name="Hangyu Yu" userId="4769b349918564ed" providerId="LiveId" clId="{EBF4E0A9-BBCB-47E6-A254-0145DBB6F548}" dt="2024-10-08T11:06:30.530" v="1979" actId="478"/>
          <ac:spMkLst>
            <pc:docMk/>
            <pc:sldMk cId="3809804980" sldId="362"/>
            <ac:spMk id="27" creationId="{3807E29E-F1AA-4A61-B1D5-49E434AAD429}"/>
          </ac:spMkLst>
        </pc:spChg>
        <pc:graphicFrameChg chg="del">
          <ac:chgData name="Hangyu Yu" userId="4769b349918564ed" providerId="LiveId" clId="{EBF4E0A9-BBCB-47E6-A254-0145DBB6F548}" dt="2024-10-08T11:05:33.172" v="1961" actId="478"/>
          <ac:graphicFrameMkLst>
            <pc:docMk/>
            <pc:sldMk cId="3809804980" sldId="362"/>
            <ac:graphicFrameMk id="20" creationId="{1366AF69-C3F9-4A7E-9214-F3801F1655B6}"/>
          </ac:graphicFrameMkLst>
        </pc:graphicFrameChg>
        <pc:graphicFrameChg chg="add mod">
          <ac:chgData name="Hangyu Yu" userId="4769b349918564ed" providerId="LiveId" clId="{EBF4E0A9-BBCB-47E6-A254-0145DBB6F548}" dt="2024-10-08T11:06:27.913" v="1978" actId="1076"/>
          <ac:graphicFrameMkLst>
            <pc:docMk/>
            <pc:sldMk cId="3809804980" sldId="362"/>
            <ac:graphicFrameMk id="25" creationId="{F5889614-0664-4B37-B775-52E1C244E01A}"/>
          </ac:graphicFrameMkLst>
        </pc:graphicFrameChg>
        <pc:picChg chg="del">
          <ac:chgData name="Hangyu Yu" userId="4769b349918564ed" providerId="LiveId" clId="{EBF4E0A9-BBCB-47E6-A254-0145DBB6F548}" dt="2024-10-08T11:05:33.824" v="1962" actId="478"/>
          <ac:picMkLst>
            <pc:docMk/>
            <pc:sldMk cId="3809804980" sldId="362"/>
            <ac:picMk id="3" creationId="{DEA65E5B-DB10-40AA-A9DD-490DB47F3120}"/>
          </ac:picMkLst>
        </pc:picChg>
        <pc:picChg chg="del">
          <ac:chgData name="Hangyu Yu" userId="4769b349918564ed" providerId="LiveId" clId="{EBF4E0A9-BBCB-47E6-A254-0145DBB6F548}" dt="2024-10-08T11:05:34.970" v="1963" actId="478"/>
          <ac:picMkLst>
            <pc:docMk/>
            <pc:sldMk cId="3809804980" sldId="362"/>
            <ac:picMk id="6" creationId="{1355BE03-17EE-4707-B187-032D99E535B4}"/>
          </ac:picMkLst>
        </pc:picChg>
        <pc:picChg chg="del">
          <ac:chgData name="Hangyu Yu" userId="4769b349918564ed" providerId="LiveId" clId="{EBF4E0A9-BBCB-47E6-A254-0145DBB6F548}" dt="2024-10-08T11:05:31.595" v="1960" actId="478"/>
          <ac:picMkLst>
            <pc:docMk/>
            <pc:sldMk cId="3809804980" sldId="362"/>
            <ac:picMk id="9" creationId="{A2744CA0-9B21-4498-B8DD-7FB95E07A59B}"/>
          </ac:picMkLst>
        </pc:picChg>
        <pc:picChg chg="add mod">
          <ac:chgData name="Hangyu Yu" userId="4769b349918564ed" providerId="LiveId" clId="{EBF4E0A9-BBCB-47E6-A254-0145DBB6F548}" dt="2024-10-08T11:06:52.534" v="1984" actId="14100"/>
          <ac:picMkLst>
            <pc:docMk/>
            <pc:sldMk cId="3809804980" sldId="362"/>
            <ac:picMk id="10" creationId="{52CD744F-FA6B-4A4A-9AEC-98A078DCB06E}"/>
          </ac:picMkLst>
        </pc:picChg>
        <pc:picChg chg="mod modCrop">
          <ac:chgData name="Hangyu Yu" userId="4769b349918564ed" providerId="LiveId" clId="{EBF4E0A9-BBCB-47E6-A254-0145DBB6F548}" dt="2024-10-08T11:05:48.021" v="1972" actId="1035"/>
          <ac:picMkLst>
            <pc:docMk/>
            <pc:sldMk cId="3809804980" sldId="362"/>
            <ac:picMk id="17" creationId="{B488B4FD-9FB0-4B76-98B7-0E154DE133DB}"/>
          </ac:picMkLst>
        </pc:picChg>
        <pc:picChg chg="add mod">
          <ac:chgData name="Hangyu Yu" userId="4769b349918564ed" providerId="LiveId" clId="{EBF4E0A9-BBCB-47E6-A254-0145DBB6F548}" dt="2024-10-08T11:06:20.373" v="1974" actId="1076"/>
          <ac:picMkLst>
            <pc:docMk/>
            <pc:sldMk cId="3809804980" sldId="362"/>
            <ac:picMk id="19" creationId="{AF46D523-9799-40AD-B19D-EE210705C683}"/>
          </ac:picMkLst>
        </pc:picChg>
        <pc:picChg chg="add mod">
          <ac:chgData name="Hangyu Yu" userId="4769b349918564ed" providerId="LiveId" clId="{EBF4E0A9-BBCB-47E6-A254-0145DBB6F548}" dt="2024-10-08T11:06:27.913" v="1978" actId="1076"/>
          <ac:picMkLst>
            <pc:docMk/>
            <pc:sldMk cId="3809804980" sldId="362"/>
            <ac:picMk id="21" creationId="{FFE2B69B-50DE-413C-B550-1E3D44B18B75}"/>
          </ac:picMkLst>
        </pc:picChg>
        <pc:picChg chg="add mod">
          <ac:chgData name="Hangyu Yu" userId="4769b349918564ed" providerId="LiveId" clId="{EBF4E0A9-BBCB-47E6-A254-0145DBB6F548}" dt="2024-10-08T11:06:27.913" v="1978" actId="1076"/>
          <ac:picMkLst>
            <pc:docMk/>
            <pc:sldMk cId="3809804980" sldId="362"/>
            <ac:picMk id="26" creationId="{20AA94F4-34DE-427B-B8F5-20D50E280B75}"/>
          </ac:picMkLst>
        </pc:picChg>
      </pc:sldChg>
      <pc:sldChg chg="addSp delSp modSp add mod">
        <pc:chgData name="Hangyu Yu" userId="4769b349918564ed" providerId="LiveId" clId="{EBF4E0A9-BBCB-47E6-A254-0145DBB6F548}" dt="2024-10-08T11:07:34.489" v="1995" actId="1076"/>
        <pc:sldMkLst>
          <pc:docMk/>
          <pc:sldMk cId="2054030565" sldId="363"/>
        </pc:sldMkLst>
        <pc:graphicFrameChg chg="add mod">
          <ac:chgData name="Hangyu Yu" userId="4769b349918564ed" providerId="LiveId" clId="{EBF4E0A9-BBCB-47E6-A254-0145DBB6F548}" dt="2024-10-08T11:07:20.862" v="1990" actId="1076"/>
          <ac:graphicFrameMkLst>
            <pc:docMk/>
            <pc:sldMk cId="2054030565" sldId="363"/>
            <ac:graphicFrameMk id="18" creationId="{92398AFE-99C8-45EE-9215-05314174D998}"/>
          </ac:graphicFrameMkLst>
        </pc:graphicFrameChg>
        <pc:graphicFrameChg chg="del">
          <ac:chgData name="Hangyu Yu" userId="4769b349918564ed" providerId="LiveId" clId="{EBF4E0A9-BBCB-47E6-A254-0145DBB6F548}" dt="2024-10-08T11:07:13.524" v="1986" actId="478"/>
          <ac:graphicFrameMkLst>
            <pc:docMk/>
            <pc:sldMk cId="2054030565" sldId="363"/>
            <ac:graphicFrameMk id="25" creationId="{F5889614-0664-4B37-B775-52E1C244E01A}"/>
          </ac:graphicFrameMkLst>
        </pc:graphicFrameChg>
        <pc:picChg chg="add mod">
          <ac:chgData name="Hangyu Yu" userId="4769b349918564ed" providerId="LiveId" clId="{EBF4E0A9-BBCB-47E6-A254-0145DBB6F548}" dt="2024-10-08T11:07:34.489" v="1995" actId="1076"/>
          <ac:picMkLst>
            <pc:docMk/>
            <pc:sldMk cId="2054030565" sldId="363"/>
            <ac:picMk id="3" creationId="{BCA40A36-A9A3-4E81-9579-9EA18FBB2DBB}"/>
          </ac:picMkLst>
        </pc:picChg>
        <pc:picChg chg="del">
          <ac:chgData name="Hangyu Yu" userId="4769b349918564ed" providerId="LiveId" clId="{EBF4E0A9-BBCB-47E6-A254-0145DBB6F548}" dt="2024-10-08T11:07:13.524" v="1986" actId="478"/>
          <ac:picMkLst>
            <pc:docMk/>
            <pc:sldMk cId="2054030565" sldId="363"/>
            <ac:picMk id="10" creationId="{52CD744F-FA6B-4A4A-9AEC-98A078DCB06E}"/>
          </ac:picMkLst>
        </pc:picChg>
        <pc:picChg chg="add mod">
          <ac:chgData name="Hangyu Yu" userId="4769b349918564ed" providerId="LiveId" clId="{EBF4E0A9-BBCB-47E6-A254-0145DBB6F548}" dt="2024-10-08T11:07:20.862" v="1990" actId="1076"/>
          <ac:picMkLst>
            <pc:docMk/>
            <pc:sldMk cId="2054030565" sldId="363"/>
            <ac:picMk id="16" creationId="{F5FC3007-B934-4196-AE3C-9BDE7B98993A}"/>
          </ac:picMkLst>
        </pc:picChg>
        <pc:picChg chg="add mod">
          <ac:chgData name="Hangyu Yu" userId="4769b349918564ed" providerId="LiveId" clId="{EBF4E0A9-BBCB-47E6-A254-0145DBB6F548}" dt="2024-10-08T11:07:23.268" v="1991" actId="1076"/>
          <ac:picMkLst>
            <pc:docMk/>
            <pc:sldMk cId="2054030565" sldId="363"/>
            <ac:picMk id="20" creationId="{3355727C-764B-489A-8293-6C3CA7B0A8DB}"/>
          </ac:picMkLst>
        </pc:picChg>
        <pc:picChg chg="del">
          <ac:chgData name="Hangyu Yu" userId="4769b349918564ed" providerId="LiveId" clId="{EBF4E0A9-BBCB-47E6-A254-0145DBB6F548}" dt="2024-10-08T11:07:13.524" v="1986" actId="478"/>
          <ac:picMkLst>
            <pc:docMk/>
            <pc:sldMk cId="2054030565" sldId="363"/>
            <ac:picMk id="21" creationId="{FFE2B69B-50DE-413C-B550-1E3D44B18B75}"/>
          </ac:picMkLst>
        </pc:picChg>
        <pc:picChg chg="del">
          <ac:chgData name="Hangyu Yu" userId="4769b349918564ed" providerId="LiveId" clId="{EBF4E0A9-BBCB-47E6-A254-0145DBB6F548}" dt="2024-10-08T11:07:13.524" v="1986" actId="478"/>
          <ac:picMkLst>
            <pc:docMk/>
            <pc:sldMk cId="2054030565" sldId="363"/>
            <ac:picMk id="26" creationId="{20AA94F4-34DE-427B-B8F5-20D50E280B75}"/>
          </ac:picMkLst>
        </pc:picChg>
      </pc:sldChg>
      <pc:sldChg chg="addSp delSp modSp add mod">
        <pc:chgData name="Hangyu Yu" userId="4769b349918564ed" providerId="LiveId" clId="{EBF4E0A9-BBCB-47E6-A254-0145DBB6F548}" dt="2024-10-08T11:09:28.949" v="2044" actId="1076"/>
        <pc:sldMkLst>
          <pc:docMk/>
          <pc:sldMk cId="150634870" sldId="364"/>
        </pc:sldMkLst>
        <pc:spChg chg="mod">
          <ac:chgData name="Hangyu Yu" userId="4769b349918564ed" providerId="LiveId" clId="{EBF4E0A9-BBCB-47E6-A254-0145DBB6F548}" dt="2024-10-08T11:09:11.516" v="2040" actId="20577"/>
          <ac:spMkLst>
            <pc:docMk/>
            <pc:sldMk cId="150634870" sldId="364"/>
            <ac:spMk id="4" creationId="{EE3D9599-6AD0-A54B-A8DB-E5D44637B072}"/>
          </ac:spMkLst>
        </pc:spChg>
        <pc:spChg chg="del">
          <ac:chgData name="Hangyu Yu" userId="4769b349918564ed" providerId="LiveId" clId="{EBF4E0A9-BBCB-47E6-A254-0145DBB6F548}" dt="2024-10-08T11:07:48.154" v="1998" actId="478"/>
          <ac:spMkLst>
            <pc:docMk/>
            <pc:sldMk cId="150634870" sldId="364"/>
            <ac:spMk id="8" creationId="{D6092107-ACB1-4C29-8C69-F40024516B03}"/>
          </ac:spMkLst>
        </pc:spChg>
        <pc:spChg chg="del">
          <ac:chgData name="Hangyu Yu" userId="4769b349918564ed" providerId="LiveId" clId="{EBF4E0A9-BBCB-47E6-A254-0145DBB6F548}" dt="2024-10-08T11:07:48.154" v="1998" actId="478"/>
          <ac:spMkLst>
            <pc:docMk/>
            <pc:sldMk cId="150634870" sldId="364"/>
            <ac:spMk id="24" creationId="{8F8FF111-2D8D-4B91-B6CB-93475CEF049F}"/>
          </ac:spMkLst>
        </pc:spChg>
        <pc:spChg chg="del">
          <ac:chgData name="Hangyu Yu" userId="4769b349918564ed" providerId="LiveId" clId="{EBF4E0A9-BBCB-47E6-A254-0145DBB6F548}" dt="2024-10-08T11:07:48.154" v="1998" actId="478"/>
          <ac:spMkLst>
            <pc:docMk/>
            <pc:sldMk cId="150634870" sldId="364"/>
            <ac:spMk id="30" creationId="{2F310336-9472-4690-974E-548338B1EB0C}"/>
          </ac:spMkLst>
        </pc:spChg>
        <pc:graphicFrameChg chg="del">
          <ac:chgData name="Hangyu Yu" userId="4769b349918564ed" providerId="LiveId" clId="{EBF4E0A9-BBCB-47E6-A254-0145DBB6F548}" dt="2024-10-08T11:07:48.154" v="1998" actId="478"/>
          <ac:graphicFrameMkLst>
            <pc:docMk/>
            <pc:sldMk cId="150634870" sldId="364"/>
            <ac:graphicFrameMk id="18" creationId="{92398AFE-99C8-45EE-9215-05314174D998}"/>
          </ac:graphicFrameMkLst>
        </pc:graphicFrameChg>
        <pc:picChg chg="del">
          <ac:chgData name="Hangyu Yu" userId="4769b349918564ed" providerId="LiveId" clId="{EBF4E0A9-BBCB-47E6-A254-0145DBB6F548}" dt="2024-10-08T11:07:48.154" v="1998" actId="478"/>
          <ac:picMkLst>
            <pc:docMk/>
            <pc:sldMk cId="150634870" sldId="364"/>
            <ac:picMk id="3" creationId="{BCA40A36-A9A3-4E81-9579-9EA18FBB2DBB}"/>
          </ac:picMkLst>
        </pc:picChg>
        <pc:picChg chg="add mod modCrop">
          <ac:chgData name="Hangyu Yu" userId="4769b349918564ed" providerId="LiveId" clId="{EBF4E0A9-BBCB-47E6-A254-0145DBB6F548}" dt="2024-10-08T11:09:27.509" v="2043" actId="1076"/>
          <ac:picMkLst>
            <pc:docMk/>
            <pc:sldMk cId="150634870" sldId="364"/>
            <ac:picMk id="6" creationId="{7CEABCDA-818A-4676-AD45-52932FC0E55C}"/>
          </ac:picMkLst>
        </pc:picChg>
        <pc:picChg chg="add mod modCrop">
          <ac:chgData name="Hangyu Yu" userId="4769b349918564ed" providerId="LiveId" clId="{EBF4E0A9-BBCB-47E6-A254-0145DBB6F548}" dt="2024-10-08T11:09:28.949" v="2044" actId="1076"/>
          <ac:picMkLst>
            <pc:docMk/>
            <pc:sldMk cId="150634870" sldId="364"/>
            <ac:picMk id="10" creationId="{297A4F29-F28F-408C-9DA1-BF627E302A87}"/>
          </ac:picMkLst>
        </pc:picChg>
        <pc:picChg chg="del">
          <ac:chgData name="Hangyu Yu" userId="4769b349918564ed" providerId="LiveId" clId="{EBF4E0A9-BBCB-47E6-A254-0145DBB6F548}" dt="2024-10-08T11:07:48.154" v="1998" actId="478"/>
          <ac:picMkLst>
            <pc:docMk/>
            <pc:sldMk cId="150634870" sldId="364"/>
            <ac:picMk id="12" creationId="{91DC5A05-0325-4179-9F3C-8B8921C56B12}"/>
          </ac:picMkLst>
        </pc:picChg>
        <pc:picChg chg="del">
          <ac:chgData name="Hangyu Yu" userId="4769b349918564ed" providerId="LiveId" clId="{EBF4E0A9-BBCB-47E6-A254-0145DBB6F548}" dt="2024-10-08T11:07:48.154" v="1998" actId="478"/>
          <ac:picMkLst>
            <pc:docMk/>
            <pc:sldMk cId="150634870" sldId="364"/>
            <ac:picMk id="13" creationId="{B838099B-E088-4620-93ED-D16A48955681}"/>
          </ac:picMkLst>
        </pc:picChg>
        <pc:picChg chg="del">
          <ac:chgData name="Hangyu Yu" userId="4769b349918564ed" providerId="LiveId" clId="{EBF4E0A9-BBCB-47E6-A254-0145DBB6F548}" dt="2024-10-08T11:07:48.154" v="1998" actId="478"/>
          <ac:picMkLst>
            <pc:docMk/>
            <pc:sldMk cId="150634870" sldId="364"/>
            <ac:picMk id="16" creationId="{F5FC3007-B934-4196-AE3C-9BDE7B98993A}"/>
          </ac:picMkLst>
        </pc:picChg>
        <pc:picChg chg="del">
          <ac:chgData name="Hangyu Yu" userId="4769b349918564ed" providerId="LiveId" clId="{EBF4E0A9-BBCB-47E6-A254-0145DBB6F548}" dt="2024-10-08T11:07:48.154" v="1998" actId="478"/>
          <ac:picMkLst>
            <pc:docMk/>
            <pc:sldMk cId="150634870" sldId="364"/>
            <ac:picMk id="17" creationId="{B488B4FD-9FB0-4B76-98B7-0E154DE133DB}"/>
          </ac:picMkLst>
        </pc:picChg>
        <pc:picChg chg="del">
          <ac:chgData name="Hangyu Yu" userId="4769b349918564ed" providerId="LiveId" clId="{EBF4E0A9-BBCB-47E6-A254-0145DBB6F548}" dt="2024-10-08T11:07:48.154" v="1998" actId="478"/>
          <ac:picMkLst>
            <pc:docMk/>
            <pc:sldMk cId="150634870" sldId="364"/>
            <ac:picMk id="19" creationId="{AF46D523-9799-40AD-B19D-EE210705C683}"/>
          </ac:picMkLst>
        </pc:picChg>
        <pc:picChg chg="del">
          <ac:chgData name="Hangyu Yu" userId="4769b349918564ed" providerId="LiveId" clId="{EBF4E0A9-BBCB-47E6-A254-0145DBB6F548}" dt="2024-10-08T11:07:48.154" v="1998" actId="478"/>
          <ac:picMkLst>
            <pc:docMk/>
            <pc:sldMk cId="150634870" sldId="364"/>
            <ac:picMk id="20" creationId="{3355727C-764B-489A-8293-6C3CA7B0A8DB}"/>
          </ac:picMkLst>
        </pc:picChg>
      </pc:sldChg>
    </pc:docChg>
  </pc:docChgLst>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pChg chg="mod">
          <ac:chgData name="Martin Gay" userId="effef890-0467-4c94-b4d2-7294662a10b1" providerId="ADAL" clId="{08DCD19A-4CF0-46A0-B797-61FC9C4F0CEA}" dt="2024-09-14T15:13:41.050" v="20" actId="20577"/>
          <ac:spMkLst>
            <pc:docMk/>
            <pc:sldMk cId="413527936" sldId="256"/>
            <ac:spMk id="4" creationId="{34F3CA74-E434-844A-9C90-0FE7EB8DBFC3}"/>
          </ac:spMkLst>
        </pc:spChg>
        <pc:picChg chg="add mod">
          <ac:chgData name="Martin Gay" userId="effef890-0467-4c94-b4d2-7294662a10b1" providerId="ADAL" clId="{08DCD19A-4CF0-46A0-B797-61FC9C4F0CEA}" dt="2024-09-14T15:12:14.119" v="8" actId="1076"/>
          <ac:picMkLst>
            <pc:docMk/>
            <pc:sldMk cId="413527936" sldId="256"/>
            <ac:picMk id="6" creationId="{2AF0938D-31BF-4F3D-BF8B-FBD5FB8E829D}"/>
          </ac:picMkLst>
        </pc:picChg>
        <pc:picChg chg="del">
          <ac:chgData name="Martin Gay" userId="effef890-0467-4c94-b4d2-7294662a10b1" providerId="ADAL" clId="{08DCD19A-4CF0-46A0-B797-61FC9C4F0CEA}" dt="2024-09-14T14:44:49.487" v="5" actId="478"/>
          <ac:picMkLst>
            <pc:docMk/>
            <pc:sldMk cId="413527936" sldId="256"/>
            <ac:picMk id="1026" creationId="{01FC53BC-E177-0D8B-A42D-D95F558A41C2}"/>
          </ac:picMkLst>
        </pc:picChg>
      </pc:sldChg>
      <pc:sldChg chg="addSp delSp modSp mod delAnim">
        <pc:chgData name="Martin Gay" userId="effef890-0467-4c94-b4d2-7294662a10b1" providerId="ADAL" clId="{08DCD19A-4CF0-46A0-B797-61FC9C4F0CEA}" dt="2024-09-14T15:13:35.052" v="19" actId="20577"/>
        <pc:sldMkLst>
          <pc:docMk/>
          <pc:sldMk cId="1530241814" sldId="261"/>
        </pc:sldMkLst>
        <pc:spChg chg="mod">
          <ac:chgData name="Martin Gay" userId="effef890-0467-4c94-b4d2-7294662a10b1" providerId="ADAL" clId="{08DCD19A-4CF0-46A0-B797-61FC9C4F0CEA}" dt="2024-09-14T15:13:35.052" v="19" actId="20577"/>
          <ac:spMkLst>
            <pc:docMk/>
            <pc:sldMk cId="1530241814" sldId="261"/>
            <ac:spMk id="4" creationId="{EE3D9599-6AD0-A54B-A8DB-E5D44637B072}"/>
          </ac:spMkLst>
        </pc:spChg>
        <pc:grpChg chg="del">
          <ac:chgData name="Martin Gay" userId="effef890-0467-4c94-b4d2-7294662a10b1" providerId="ADAL" clId="{08DCD19A-4CF0-46A0-B797-61FC9C4F0CEA}" dt="2024-09-14T15:13:24.309" v="11" actId="478"/>
          <ac:grpSpMkLst>
            <pc:docMk/>
            <pc:sldMk cId="1530241814" sldId="261"/>
            <ac:grpSpMk id="34" creationId="{DEAC7FC0-ECCB-E829-3749-8DDD0103E3ED}"/>
          </ac:grpSpMkLst>
        </pc:grpChg>
        <pc:picChg chg="add mod">
          <ac:chgData name="Martin Gay" userId="effef890-0467-4c94-b4d2-7294662a10b1" providerId="ADAL" clId="{08DCD19A-4CF0-46A0-B797-61FC9C4F0CEA}" dt="2024-09-14T15:13:31.206" v="14" actId="1076"/>
          <ac:picMkLst>
            <pc:docMk/>
            <pc:sldMk cId="1530241814" sldId="261"/>
            <ac:picMk id="3" creationId="{707A1C03-2A77-C303-0565-8CB85C0DCC4C}"/>
          </ac:picMkLst>
        </pc:picChg>
        <pc:picChg chg="del">
          <ac:chgData name="Martin Gay" userId="effef890-0467-4c94-b4d2-7294662a10b1" providerId="ADAL" clId="{08DCD19A-4CF0-46A0-B797-61FC9C4F0CEA}" dt="2024-09-14T15:13:24.309" v="11" actId="478"/>
          <ac:picMkLst>
            <pc:docMk/>
            <pc:sldMk cId="1530241814" sldId="261"/>
            <ac:picMk id="6" creationId="{EA22162F-FBA2-4767-899A-97BE57697A8A}"/>
          </ac:picMkLst>
        </pc:picChg>
        <pc:picChg chg="del">
          <ac:chgData name="Martin Gay" userId="effef890-0467-4c94-b4d2-7294662a10b1" providerId="ADAL" clId="{08DCD19A-4CF0-46A0-B797-61FC9C4F0CEA}" dt="2024-09-14T15:13:21.587" v="10" actId="478"/>
          <ac:picMkLst>
            <pc:docMk/>
            <pc:sldMk cId="1530241814" sldId="261"/>
            <ac:picMk id="8" creationId="{DC50409A-4F88-788E-2ADB-705C8A717688}"/>
          </ac:picMkLst>
        </pc:picChg>
        <pc:picChg chg="del">
          <ac:chgData name="Martin Gay" userId="effef890-0467-4c94-b4d2-7294662a10b1" providerId="ADAL" clId="{08DCD19A-4CF0-46A0-B797-61FC9C4F0CEA}" dt="2024-09-14T15:13:19.605" v="9" actId="478"/>
          <ac:picMkLst>
            <pc:docMk/>
            <pc:sldMk cId="1530241814" sldId="261"/>
            <ac:picMk id="9" creationId="{13C4F36A-30F1-FEEE-E64D-574E027FFB00}"/>
          </ac:picMkLst>
        </pc:picChg>
      </pc:sldChg>
      <pc:sldChg chg="addSp delSp modSp add mod">
        <pc:chgData name="Martin Gay" userId="effef890-0467-4c94-b4d2-7294662a10b1" providerId="ADAL" clId="{08DCD19A-4CF0-46A0-B797-61FC9C4F0CEA}" dt="2024-09-14T15:25:15.057" v="29" actId="732"/>
        <pc:sldMkLst>
          <pc:docMk/>
          <pc:sldMk cId="2318915390" sldId="262"/>
        </pc:sldMkLst>
        <pc:picChg chg="del">
          <ac:chgData name="Martin Gay" userId="effef890-0467-4c94-b4d2-7294662a10b1" providerId="ADAL" clId="{08DCD19A-4CF0-46A0-B797-61FC9C4F0CEA}" dt="2024-09-14T15:23:16.246" v="22" actId="478"/>
          <ac:picMkLst>
            <pc:docMk/>
            <pc:sldMk cId="2318915390" sldId="262"/>
            <ac:picMk id="3" creationId="{707A1C03-2A77-C303-0565-8CB85C0DCC4C}"/>
          </ac:picMkLst>
        </pc:picChg>
        <pc:picChg chg="add mod modCrop">
          <ac:chgData name="Martin Gay" userId="effef890-0467-4c94-b4d2-7294662a10b1" providerId="ADAL" clId="{08DCD19A-4CF0-46A0-B797-61FC9C4F0CEA}" dt="2024-09-14T15:25:15.057" v="29" actId="732"/>
          <ac:picMkLst>
            <pc:docMk/>
            <pc:sldMk cId="2318915390" sldId="262"/>
            <ac:picMk id="6" creationId="{9EF4A283-289A-FC05-8B6C-62F1CA39C07E}"/>
          </ac:picMkLst>
        </pc:picChg>
      </pc:sldChg>
      <pc:sldChg chg="modSp add mod">
        <pc:chgData name="Martin Gay" userId="effef890-0467-4c94-b4d2-7294662a10b1" providerId="ADAL" clId="{08DCD19A-4CF0-46A0-B797-61FC9C4F0CEA}" dt="2024-09-14T15:25:29.572" v="30" actId="732"/>
        <pc:sldMkLst>
          <pc:docMk/>
          <pc:sldMk cId="4229111610" sldId="263"/>
        </pc:sldMkLst>
        <pc:picChg chg="mod modCrop">
          <ac:chgData name="Martin Gay" userId="effef890-0467-4c94-b4d2-7294662a10b1" providerId="ADAL" clId="{08DCD19A-4CF0-46A0-B797-61FC9C4F0CEA}" dt="2024-09-14T15:25:29.572" v="30" actId="732"/>
          <ac:picMkLst>
            <pc:docMk/>
            <pc:sldMk cId="4229111610" sldId="263"/>
            <ac:picMk id="6" creationId="{9EF4A283-289A-FC05-8B6C-62F1CA39C07E}"/>
          </ac:picMkLst>
        </pc:picChg>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picChg chg="add mod">
          <ac:chgData name="Martin Gay" userId="effef890-0467-4c94-b4d2-7294662a10b1" providerId="ADAL" clId="{08DCD19A-4CF0-46A0-B797-61FC9C4F0CEA}" dt="2024-09-14T15:27:54.008" v="39" actId="1076"/>
          <ac:picMkLst>
            <pc:docMk/>
            <pc:sldMk cId="995584834" sldId="265"/>
            <ac:picMk id="3" creationId="{3F528B9A-6A7D-6DAF-B2A4-98328783ECF7}"/>
          </ac:picMkLst>
        </pc:picChg>
        <pc:picChg chg="del">
          <ac:chgData name="Martin Gay" userId="effef890-0467-4c94-b4d2-7294662a10b1" providerId="ADAL" clId="{08DCD19A-4CF0-46A0-B797-61FC9C4F0CEA}" dt="2024-09-14T15:27:31.439" v="33" actId="478"/>
          <ac:picMkLst>
            <pc:docMk/>
            <pc:sldMk cId="995584834" sldId="265"/>
            <ac:picMk id="6" creationId="{9EF4A283-289A-FC05-8B6C-62F1CA39C07E}"/>
          </ac:picMkLst>
        </pc:picChg>
        <pc:picChg chg="add mod">
          <ac:chgData name="Martin Gay" userId="effef890-0467-4c94-b4d2-7294662a10b1" providerId="ADAL" clId="{08DCD19A-4CF0-46A0-B797-61FC9C4F0CEA}" dt="2024-09-14T15:28:14.262" v="42" actId="1076"/>
          <ac:picMkLst>
            <pc:docMk/>
            <pc:sldMk cId="995584834" sldId="265"/>
            <ac:picMk id="9" creationId="{DD2BA445-2E13-6724-9D24-4D7120F3EB84}"/>
          </ac:picMkLst>
        </pc:picChg>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picChg chg="add mod">
          <ac:chgData name="Martin Gay" userId="effef890-0467-4c94-b4d2-7294662a10b1" providerId="ADAL" clId="{08DCD19A-4CF0-46A0-B797-61FC9C4F0CEA}" dt="2024-09-14T16:01:37.363" v="47" actId="1076"/>
          <ac:picMkLst>
            <pc:docMk/>
            <pc:sldMk cId="3972855546" sldId="268"/>
            <ac:picMk id="3" creationId="{B3ADAE33-9B3C-6C62-1699-A4D90A63A05A}"/>
          </ac:picMkLst>
        </pc:picChg>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381B9F7A-226E-43B9-B52C-3DA01F045725}"/>
    <pc:docChg chg="modSld sldOrd">
      <pc:chgData name="Hangyu Yu" userId="4769b349918564ed" providerId="LiveId" clId="{381B9F7A-226E-43B9-B52C-3DA01F045725}" dt="2024-10-08T07:17:04.822" v="3"/>
      <pc:docMkLst>
        <pc:docMk/>
      </pc:docMkLst>
      <pc:sldChg chg="modSp mod">
        <pc:chgData name="Hangyu Yu" userId="4769b349918564ed" providerId="LiveId" clId="{381B9F7A-226E-43B9-B52C-3DA01F045725}" dt="2024-10-08T07:16:51.700" v="1" actId="20577"/>
        <pc:sldMkLst>
          <pc:docMk/>
          <pc:sldMk cId="413527936" sldId="256"/>
        </pc:sldMkLst>
        <pc:spChg chg="mod">
          <ac:chgData name="Hangyu Yu" userId="4769b349918564ed" providerId="LiveId" clId="{381B9F7A-226E-43B9-B52C-3DA01F045725}" dt="2024-10-08T07:16:51.700" v="1" actId="20577"/>
          <ac:spMkLst>
            <pc:docMk/>
            <pc:sldMk cId="413527936" sldId="256"/>
            <ac:spMk id="4" creationId="{34F3CA74-E434-844A-9C90-0FE7EB8DBFC3}"/>
          </ac:spMkLst>
        </pc:spChg>
      </pc:sldChg>
      <pc:sldChg chg="ord">
        <pc:chgData name="Hangyu Yu" userId="4769b349918564ed" providerId="LiveId" clId="{381B9F7A-226E-43B9-B52C-3DA01F045725}" dt="2024-10-08T07:17:04.822" v="3"/>
        <pc:sldMkLst>
          <pc:docMk/>
          <pc:sldMk cId="2662286912" sldId="336"/>
        </pc:sldMkLst>
      </pc:sldChg>
    </pc:docChg>
  </pc:docChgLst>
  <pc:docChgLst>
    <pc:chgData name="Hangyu Yu" userId="4769b349918564ed" providerId="LiveId" clId="{A8E80D5D-CE11-4D5A-AFC7-93ED97DC64E2}"/>
    <pc:docChg chg="undo custSel addSld delSld modSld sldOrd">
      <pc:chgData name="Hangyu Yu" userId="4769b349918564ed" providerId="LiveId" clId="{A8E80D5D-CE11-4D5A-AFC7-93ED97DC64E2}" dt="2024-09-24T10:35:57.428" v="1088" actId="20577"/>
      <pc:docMkLst>
        <pc:docMk/>
      </pc:docMkLst>
      <pc:sldChg chg="del">
        <pc:chgData name="Hangyu Yu" userId="4769b349918564ed" providerId="LiveId" clId="{A8E80D5D-CE11-4D5A-AFC7-93ED97DC64E2}" dt="2024-09-24T09:19:58.802" v="349" actId="47"/>
        <pc:sldMkLst>
          <pc:docMk/>
          <pc:sldMk cId="1530241814" sldId="261"/>
        </pc:sldMkLst>
      </pc:sldChg>
      <pc:sldChg chg="del">
        <pc:chgData name="Hangyu Yu" userId="4769b349918564ed" providerId="LiveId" clId="{A8E80D5D-CE11-4D5A-AFC7-93ED97DC64E2}" dt="2024-09-24T10:14:50.921" v="611" actId="47"/>
        <pc:sldMkLst>
          <pc:docMk/>
          <pc:sldMk cId="2318915390" sldId="262"/>
        </pc:sldMkLst>
      </pc:sldChg>
      <pc:sldChg chg="del">
        <pc:chgData name="Hangyu Yu" userId="4769b349918564ed" providerId="LiveId" clId="{A8E80D5D-CE11-4D5A-AFC7-93ED97DC64E2}" dt="2024-09-24T10:14:50.921" v="611" actId="47"/>
        <pc:sldMkLst>
          <pc:docMk/>
          <pc:sldMk cId="3916095367" sldId="266"/>
        </pc:sldMkLst>
      </pc:sldChg>
      <pc:sldChg chg="del">
        <pc:chgData name="Hangyu Yu" userId="4769b349918564ed" providerId="LiveId" clId="{A8E80D5D-CE11-4D5A-AFC7-93ED97DC64E2}" dt="2024-09-24T10:14:50.921" v="611" actId="47"/>
        <pc:sldMkLst>
          <pc:docMk/>
          <pc:sldMk cId="1371272681" sldId="270"/>
        </pc:sldMkLst>
      </pc:sldChg>
      <pc:sldChg chg="del">
        <pc:chgData name="Hangyu Yu" userId="4769b349918564ed" providerId="LiveId" clId="{A8E80D5D-CE11-4D5A-AFC7-93ED97DC64E2}" dt="2024-09-24T10:14:50.921" v="611" actId="47"/>
        <pc:sldMkLst>
          <pc:docMk/>
          <pc:sldMk cId="445705004" sldId="274"/>
        </pc:sldMkLst>
      </pc:sldChg>
      <pc:sldChg chg="del">
        <pc:chgData name="Hangyu Yu" userId="4769b349918564ed" providerId="LiveId" clId="{A8E80D5D-CE11-4D5A-AFC7-93ED97DC64E2}" dt="2024-09-24T10:14:50.921" v="611" actId="47"/>
        <pc:sldMkLst>
          <pc:docMk/>
          <pc:sldMk cId="2889536460" sldId="275"/>
        </pc:sldMkLst>
      </pc:sldChg>
      <pc:sldChg chg="del">
        <pc:chgData name="Hangyu Yu" userId="4769b349918564ed" providerId="LiveId" clId="{A8E80D5D-CE11-4D5A-AFC7-93ED97DC64E2}" dt="2024-09-24T10:14:50.921" v="611" actId="47"/>
        <pc:sldMkLst>
          <pc:docMk/>
          <pc:sldMk cId="654890491" sldId="276"/>
        </pc:sldMkLst>
      </pc:sldChg>
      <pc:sldChg chg="del">
        <pc:chgData name="Hangyu Yu" userId="4769b349918564ed" providerId="LiveId" clId="{A8E80D5D-CE11-4D5A-AFC7-93ED97DC64E2}" dt="2024-09-24T10:14:50.921" v="611" actId="47"/>
        <pc:sldMkLst>
          <pc:docMk/>
          <pc:sldMk cId="35751536" sldId="277"/>
        </pc:sldMkLst>
      </pc:sldChg>
      <pc:sldChg chg="del">
        <pc:chgData name="Hangyu Yu" userId="4769b349918564ed" providerId="LiveId" clId="{A8E80D5D-CE11-4D5A-AFC7-93ED97DC64E2}" dt="2024-09-24T10:14:50.921" v="611" actId="47"/>
        <pc:sldMkLst>
          <pc:docMk/>
          <pc:sldMk cId="4219557889" sldId="278"/>
        </pc:sldMkLst>
      </pc:sldChg>
      <pc:sldChg chg="del">
        <pc:chgData name="Hangyu Yu" userId="4769b349918564ed" providerId="LiveId" clId="{A8E80D5D-CE11-4D5A-AFC7-93ED97DC64E2}" dt="2024-09-24T10:14:50.921" v="611" actId="47"/>
        <pc:sldMkLst>
          <pc:docMk/>
          <pc:sldMk cId="2803507688" sldId="279"/>
        </pc:sldMkLst>
      </pc:sldChg>
      <pc:sldChg chg="del">
        <pc:chgData name="Hangyu Yu" userId="4769b349918564ed" providerId="LiveId" clId="{A8E80D5D-CE11-4D5A-AFC7-93ED97DC64E2}" dt="2024-09-24T10:14:50.921" v="611" actId="47"/>
        <pc:sldMkLst>
          <pc:docMk/>
          <pc:sldMk cId="706957094" sldId="280"/>
        </pc:sldMkLst>
      </pc:sldChg>
      <pc:sldChg chg="del">
        <pc:chgData name="Hangyu Yu" userId="4769b349918564ed" providerId="LiveId" clId="{A8E80D5D-CE11-4D5A-AFC7-93ED97DC64E2}" dt="2024-09-24T10:14:50.921" v="611" actId="47"/>
        <pc:sldMkLst>
          <pc:docMk/>
          <pc:sldMk cId="725666463" sldId="281"/>
        </pc:sldMkLst>
      </pc:sldChg>
      <pc:sldChg chg="del">
        <pc:chgData name="Hangyu Yu" userId="4769b349918564ed" providerId="LiveId" clId="{A8E80D5D-CE11-4D5A-AFC7-93ED97DC64E2}" dt="2024-09-24T10:14:50.921" v="611" actId="47"/>
        <pc:sldMkLst>
          <pc:docMk/>
          <pc:sldMk cId="339202648" sldId="283"/>
        </pc:sldMkLst>
      </pc:sldChg>
      <pc:sldChg chg="del">
        <pc:chgData name="Hangyu Yu" userId="4769b349918564ed" providerId="LiveId" clId="{A8E80D5D-CE11-4D5A-AFC7-93ED97DC64E2}" dt="2024-09-24T10:14:50.921" v="611" actId="47"/>
        <pc:sldMkLst>
          <pc:docMk/>
          <pc:sldMk cId="1638803371" sldId="284"/>
        </pc:sldMkLst>
      </pc:sldChg>
      <pc:sldChg chg="del">
        <pc:chgData name="Hangyu Yu" userId="4769b349918564ed" providerId="LiveId" clId="{A8E80D5D-CE11-4D5A-AFC7-93ED97DC64E2}" dt="2024-09-24T10:14:50.921" v="611" actId="47"/>
        <pc:sldMkLst>
          <pc:docMk/>
          <pc:sldMk cId="1875306901" sldId="285"/>
        </pc:sldMkLst>
      </pc:sldChg>
      <pc:sldChg chg="del">
        <pc:chgData name="Hangyu Yu" userId="4769b349918564ed" providerId="LiveId" clId="{A8E80D5D-CE11-4D5A-AFC7-93ED97DC64E2}" dt="2024-09-24T10:14:50.921" v="611" actId="47"/>
        <pc:sldMkLst>
          <pc:docMk/>
          <pc:sldMk cId="154521058" sldId="286"/>
        </pc:sldMkLst>
      </pc:sldChg>
      <pc:sldChg chg="del">
        <pc:chgData name="Hangyu Yu" userId="4769b349918564ed" providerId="LiveId" clId="{A8E80D5D-CE11-4D5A-AFC7-93ED97DC64E2}" dt="2024-09-24T10:14:50.921" v="611" actId="47"/>
        <pc:sldMkLst>
          <pc:docMk/>
          <pc:sldMk cId="3132138733" sldId="287"/>
        </pc:sldMkLst>
      </pc:sldChg>
      <pc:sldChg chg="del">
        <pc:chgData name="Hangyu Yu" userId="4769b349918564ed" providerId="LiveId" clId="{A8E80D5D-CE11-4D5A-AFC7-93ED97DC64E2}" dt="2024-09-24T10:14:50.921" v="611" actId="47"/>
        <pc:sldMkLst>
          <pc:docMk/>
          <pc:sldMk cId="3014394104" sldId="288"/>
        </pc:sldMkLst>
      </pc:sldChg>
      <pc:sldChg chg="del">
        <pc:chgData name="Hangyu Yu" userId="4769b349918564ed" providerId="LiveId" clId="{A8E80D5D-CE11-4D5A-AFC7-93ED97DC64E2}" dt="2024-09-24T10:14:50.921" v="611" actId="47"/>
        <pc:sldMkLst>
          <pc:docMk/>
          <pc:sldMk cId="2968012167" sldId="289"/>
        </pc:sldMkLst>
      </pc:sldChg>
      <pc:sldChg chg="addSp modSp del mod ord modNotesTx">
        <pc:chgData name="Hangyu Yu" userId="4769b349918564ed" providerId="LiveId" clId="{A8E80D5D-CE11-4D5A-AFC7-93ED97DC64E2}" dt="2024-09-24T08:57:08.429" v="34" actId="47"/>
        <pc:sldMkLst>
          <pc:docMk/>
          <pc:sldMk cId="722904409" sldId="290"/>
        </pc:sldMkLst>
        <pc:spChg chg="add mod">
          <ac:chgData name="Hangyu Yu" userId="4769b349918564ed" providerId="LiveId" clId="{A8E80D5D-CE11-4D5A-AFC7-93ED97DC64E2}" dt="2024-09-24T08:42:05.961" v="8" actId="20577"/>
          <ac:spMkLst>
            <pc:docMk/>
            <pc:sldMk cId="722904409" sldId="290"/>
            <ac:spMk id="6" creationId="{134139A2-D4CC-4682-853A-8FD504492A6D}"/>
          </ac:spMkLst>
        </pc:spChg>
        <pc:spChg chg="add mod">
          <ac:chgData name="Hangyu Yu" userId="4769b349918564ed" providerId="LiveId" clId="{A8E80D5D-CE11-4D5A-AFC7-93ED97DC64E2}" dt="2024-09-24T08:55:42.597" v="19" actId="14100"/>
          <ac:spMkLst>
            <pc:docMk/>
            <pc:sldMk cId="722904409" sldId="290"/>
            <ac:spMk id="8" creationId="{3DC1E6A7-2BE8-49C1-B8E1-1F9D15EF6CFC}"/>
          </ac:spMkLst>
        </pc:spChg>
      </pc:sldChg>
      <pc:sldChg chg="addSp delSp modSp add mod">
        <pc:chgData name="Hangyu Yu" userId="4769b349918564ed" providerId="LiveId" clId="{A8E80D5D-CE11-4D5A-AFC7-93ED97DC64E2}" dt="2024-09-24T09:42:40.691" v="398"/>
        <pc:sldMkLst>
          <pc:docMk/>
          <pc:sldMk cId="3636881087" sldId="291"/>
        </pc:sldMkLst>
        <pc:spChg chg="del">
          <ac:chgData name="Hangyu Yu" userId="4769b349918564ed" providerId="LiveId" clId="{A8E80D5D-CE11-4D5A-AFC7-93ED97DC64E2}" dt="2024-09-24T09:00:15.987" v="67" actId="478"/>
          <ac:spMkLst>
            <pc:docMk/>
            <pc:sldMk cId="3636881087" sldId="291"/>
            <ac:spMk id="6" creationId="{134139A2-D4CC-4682-853A-8FD504492A6D}"/>
          </ac:spMkLst>
        </pc:spChg>
        <pc:spChg chg="mod">
          <ac:chgData name="Hangyu Yu" userId="4769b349918564ed" providerId="LiveId" clId="{A8E80D5D-CE11-4D5A-AFC7-93ED97DC64E2}" dt="2024-09-24T09:42:40.691" v="398"/>
          <ac:spMkLst>
            <pc:docMk/>
            <pc:sldMk cId="3636881087" sldId="291"/>
            <ac:spMk id="8" creationId="{3DC1E6A7-2BE8-49C1-B8E1-1F9D15EF6CFC}"/>
          </ac:spMkLst>
        </pc:spChg>
        <pc:spChg chg="add mod">
          <ac:chgData name="Hangyu Yu" userId="4769b349918564ed" providerId="LiveId" clId="{A8E80D5D-CE11-4D5A-AFC7-93ED97DC64E2}" dt="2024-09-24T09:00:16.306" v="68"/>
          <ac:spMkLst>
            <pc:docMk/>
            <pc:sldMk cId="3636881087" sldId="291"/>
            <ac:spMk id="9" creationId="{9ECF5B31-75FA-43DA-B097-9848646CAD33}"/>
          </ac:spMkLst>
        </pc:spChg>
      </pc:sldChg>
      <pc:sldChg chg="addSp delSp modSp add mod">
        <pc:chgData name="Hangyu Yu" userId="4769b349918564ed" providerId="LiveId" clId="{A8E80D5D-CE11-4D5A-AFC7-93ED97DC64E2}" dt="2024-09-24T09:57:26.419" v="407" actId="1582"/>
        <pc:sldMkLst>
          <pc:docMk/>
          <pc:sldMk cId="716009331" sldId="292"/>
        </pc:sldMkLst>
        <pc:spChg chg="add del mod">
          <ac:chgData name="Hangyu Yu" userId="4769b349918564ed" providerId="LiveId" clId="{A8E80D5D-CE11-4D5A-AFC7-93ED97DC64E2}" dt="2024-09-24T09:00:49.758" v="73" actId="478"/>
          <ac:spMkLst>
            <pc:docMk/>
            <pc:sldMk cId="716009331" sldId="292"/>
            <ac:spMk id="2" creationId="{979CFCE3-24CD-4A60-9E94-F23D62DC4BB9}"/>
          </ac:spMkLst>
        </pc:spChg>
        <pc:spChg chg="mod">
          <ac:chgData name="Hangyu Yu" userId="4769b349918564ed" providerId="LiveId" clId="{A8E80D5D-CE11-4D5A-AFC7-93ED97DC64E2}" dt="2024-09-24T08:59:58.482" v="61" actId="1076"/>
          <ac:spMkLst>
            <pc:docMk/>
            <pc:sldMk cId="716009331" sldId="292"/>
            <ac:spMk id="6" creationId="{134139A2-D4CC-4682-853A-8FD504492A6D}"/>
          </ac:spMkLst>
        </pc:spChg>
        <pc:spChg chg="del">
          <ac:chgData name="Hangyu Yu" userId="4769b349918564ed" providerId="LiveId" clId="{A8E80D5D-CE11-4D5A-AFC7-93ED97DC64E2}" dt="2024-09-24T08:57:16.716" v="36" actId="478"/>
          <ac:spMkLst>
            <pc:docMk/>
            <pc:sldMk cId="716009331" sldId="292"/>
            <ac:spMk id="8" creationId="{3DC1E6A7-2BE8-49C1-B8E1-1F9D15EF6CFC}"/>
          </ac:spMkLst>
        </pc:spChg>
        <pc:spChg chg="add mod">
          <ac:chgData name="Hangyu Yu" userId="4769b349918564ed" providerId="LiveId" clId="{A8E80D5D-CE11-4D5A-AFC7-93ED97DC64E2}" dt="2024-09-24T09:01:47.249" v="152" actId="20577"/>
          <ac:spMkLst>
            <pc:docMk/>
            <pc:sldMk cId="716009331" sldId="292"/>
            <ac:spMk id="11" creationId="{70EAF498-0644-499E-BEA7-A7C7C014369B}"/>
          </ac:spMkLst>
        </pc:spChg>
        <pc:grpChg chg="add mod">
          <ac:chgData name="Hangyu Yu" userId="4769b349918564ed" providerId="LiveId" clId="{A8E80D5D-CE11-4D5A-AFC7-93ED97DC64E2}" dt="2024-09-24T09:11:55.868" v="186" actId="1076"/>
          <ac:grpSpMkLst>
            <pc:docMk/>
            <pc:sldMk cId="716009331" sldId="292"/>
            <ac:grpSpMk id="20" creationId="{F06A7B14-3B09-48A8-869B-E74047E7E2BE}"/>
          </ac:grpSpMkLst>
        </pc:grpChg>
        <pc:picChg chg="mod modCrop">
          <ac:chgData name="Hangyu Yu" userId="4769b349918564ed" providerId="LiveId" clId="{A8E80D5D-CE11-4D5A-AFC7-93ED97DC64E2}" dt="2024-09-24T08:57:49.771" v="41" actId="1076"/>
          <ac:picMkLst>
            <pc:docMk/>
            <pc:sldMk cId="716009331" sldId="292"/>
            <ac:picMk id="3" creationId="{D8311971-7D28-40EF-89D4-9AFA9CB50028}"/>
          </ac:picMkLst>
        </pc:picChg>
        <pc:picChg chg="add mod modCrop">
          <ac:chgData name="Hangyu Yu" userId="4769b349918564ed" providerId="LiveId" clId="{A8E80D5D-CE11-4D5A-AFC7-93ED97DC64E2}" dt="2024-09-24T09:00:09.162" v="66" actId="1076"/>
          <ac:picMkLst>
            <pc:docMk/>
            <pc:sldMk cId="716009331" sldId="292"/>
            <ac:picMk id="9" creationId="{B549D671-87CE-4DAF-9EB1-26306AE8DC57}"/>
          </ac:picMkLst>
        </pc:picChg>
        <pc:picChg chg="add mod modCrop">
          <ac:chgData name="Hangyu Yu" userId="4769b349918564ed" providerId="LiveId" clId="{A8E80D5D-CE11-4D5A-AFC7-93ED97DC64E2}" dt="2024-09-24T09:00:07.843" v="65" actId="1076"/>
          <ac:picMkLst>
            <pc:docMk/>
            <pc:sldMk cId="716009331" sldId="292"/>
            <ac:picMk id="10" creationId="{FA38A6E7-3BF4-422A-B5CE-C73095514BF5}"/>
          </ac:picMkLst>
        </pc:picChg>
        <pc:picChg chg="add mod">
          <ac:chgData name="Hangyu Yu" userId="4769b349918564ed" providerId="LiveId" clId="{A8E80D5D-CE11-4D5A-AFC7-93ED97DC64E2}" dt="2024-09-24T09:02:57.214" v="161" actId="208"/>
          <ac:picMkLst>
            <pc:docMk/>
            <pc:sldMk cId="716009331" sldId="292"/>
            <ac:picMk id="13" creationId="{4EEE1972-C84D-4404-AD75-F1647FF8F037}"/>
          </ac:picMkLst>
        </pc:picChg>
        <pc:picChg chg="add mod">
          <ac:chgData name="Hangyu Yu" userId="4769b349918564ed" providerId="LiveId" clId="{A8E80D5D-CE11-4D5A-AFC7-93ED97DC64E2}" dt="2024-09-24T09:12:14.170" v="190" actId="1076"/>
          <ac:picMkLst>
            <pc:docMk/>
            <pc:sldMk cId="716009331" sldId="292"/>
            <ac:picMk id="15" creationId="{B655C0C3-0521-48BD-9506-1798437B3F32}"/>
          </ac:picMkLst>
        </pc:picChg>
        <pc:picChg chg="add mod">
          <ac:chgData name="Hangyu Yu" userId="4769b349918564ed" providerId="LiveId" clId="{A8E80D5D-CE11-4D5A-AFC7-93ED97DC64E2}" dt="2024-09-24T09:11:06.140" v="182" actId="164"/>
          <ac:picMkLst>
            <pc:docMk/>
            <pc:sldMk cId="716009331" sldId="292"/>
            <ac:picMk id="17" creationId="{ED323615-C123-44B0-A356-DF36465A71D5}"/>
          </ac:picMkLst>
        </pc:picChg>
        <pc:picChg chg="add mod modCrop">
          <ac:chgData name="Hangyu Yu" userId="4769b349918564ed" providerId="LiveId" clId="{A8E80D5D-CE11-4D5A-AFC7-93ED97DC64E2}" dt="2024-09-24T09:11:06.140" v="182" actId="164"/>
          <ac:picMkLst>
            <pc:docMk/>
            <pc:sldMk cId="716009331" sldId="292"/>
            <ac:picMk id="19" creationId="{F1E1D3AA-A919-4988-9ED5-4B1B7B86C7EF}"/>
          </ac:picMkLst>
        </pc:picChg>
        <pc:cxnChg chg="add">
          <ac:chgData name="Hangyu Yu" userId="4769b349918564ed" providerId="LiveId" clId="{A8E80D5D-CE11-4D5A-AFC7-93ED97DC64E2}" dt="2024-09-24T09:12:03.217" v="187" actId="11529"/>
          <ac:cxnSpMkLst>
            <pc:docMk/>
            <pc:sldMk cId="716009331" sldId="292"/>
            <ac:cxnSpMk id="22" creationId="{48CF0B99-BE4C-4591-84B3-DBBA93CD2603}"/>
          </ac:cxnSpMkLst>
        </pc:cxnChg>
        <pc:cxnChg chg="add mod">
          <ac:chgData name="Hangyu Yu" userId="4769b349918564ed" providerId="LiveId" clId="{A8E80D5D-CE11-4D5A-AFC7-93ED97DC64E2}" dt="2024-09-24T09:12:09.706" v="189" actId="14100"/>
          <ac:cxnSpMkLst>
            <pc:docMk/>
            <pc:sldMk cId="716009331" sldId="292"/>
            <ac:cxnSpMk id="23" creationId="{1033B615-A67E-4C5A-A034-3367D472DFEF}"/>
          </ac:cxnSpMkLst>
        </pc:cxnChg>
        <pc:cxnChg chg="add mod">
          <ac:chgData name="Hangyu Yu" userId="4769b349918564ed" providerId="LiveId" clId="{A8E80D5D-CE11-4D5A-AFC7-93ED97DC64E2}" dt="2024-09-24T09:57:26.419" v="407" actId="1582"/>
          <ac:cxnSpMkLst>
            <pc:docMk/>
            <pc:sldMk cId="716009331" sldId="292"/>
            <ac:cxnSpMk id="25" creationId="{82E2C341-FDC5-4235-BFA2-1FFF0AD0CDB8}"/>
          </ac:cxnSpMkLst>
        </pc:cxnChg>
      </pc:sldChg>
      <pc:sldChg chg="addSp delSp modSp add mod">
        <pc:chgData name="Hangyu Yu" userId="4769b349918564ed" providerId="LiveId" clId="{A8E80D5D-CE11-4D5A-AFC7-93ED97DC64E2}" dt="2024-09-24T10:12:52.393" v="593" actId="1076"/>
        <pc:sldMkLst>
          <pc:docMk/>
          <pc:sldMk cId="530371505" sldId="293"/>
        </pc:sldMkLst>
        <pc:spChg chg="mod">
          <ac:chgData name="Hangyu Yu" userId="4769b349918564ed" providerId="LiveId" clId="{A8E80D5D-CE11-4D5A-AFC7-93ED97DC64E2}" dt="2024-09-24T10:00:12.316" v="420" actId="14100"/>
          <ac:spMkLst>
            <pc:docMk/>
            <pc:sldMk cId="530371505" sldId="293"/>
            <ac:spMk id="11" creationId="{70EAF498-0644-499E-BEA7-A7C7C014369B}"/>
          </ac:spMkLst>
        </pc:spChg>
        <pc:spChg chg="add mod">
          <ac:chgData name="Hangyu Yu" userId="4769b349918564ed" providerId="LiveId" clId="{A8E80D5D-CE11-4D5A-AFC7-93ED97DC64E2}" dt="2024-09-24T09:57:33.446" v="408" actId="1076"/>
          <ac:spMkLst>
            <pc:docMk/>
            <pc:sldMk cId="530371505" sldId="293"/>
            <ac:spMk id="16" creationId="{0606ABB8-D57E-42C3-9356-245A2AFEDF43}"/>
          </ac:spMkLst>
        </pc:spChg>
        <pc:spChg chg="add mod">
          <ac:chgData name="Hangyu Yu" userId="4769b349918564ed" providerId="LiveId" clId="{A8E80D5D-CE11-4D5A-AFC7-93ED97DC64E2}" dt="2024-09-24T09:21:06.501" v="372" actId="14100"/>
          <ac:spMkLst>
            <pc:docMk/>
            <pc:sldMk cId="530371505" sldId="293"/>
            <ac:spMk id="35" creationId="{40D08BDC-D2B0-4C35-AB46-DFE9731950DB}"/>
          </ac:spMkLst>
        </pc:spChg>
        <pc:spChg chg="add del mod">
          <ac:chgData name="Hangyu Yu" userId="4769b349918564ed" providerId="LiveId" clId="{A8E80D5D-CE11-4D5A-AFC7-93ED97DC64E2}" dt="2024-09-24T10:08:08.199" v="476"/>
          <ac:spMkLst>
            <pc:docMk/>
            <pc:sldMk cId="530371505" sldId="293"/>
            <ac:spMk id="42" creationId="{487A06FE-9A0B-4E72-A782-D73C07FB2DCB}"/>
          </ac:spMkLst>
        </pc:spChg>
        <pc:spChg chg="add mod">
          <ac:chgData name="Hangyu Yu" userId="4769b349918564ed" providerId="LiveId" clId="{A8E80D5D-CE11-4D5A-AFC7-93ED97DC64E2}" dt="2024-09-24T10:12:52.393" v="593" actId="1076"/>
          <ac:spMkLst>
            <pc:docMk/>
            <pc:sldMk cId="530371505" sldId="293"/>
            <ac:spMk id="43" creationId="{E170C497-EC81-4531-8449-682802C08334}"/>
          </ac:spMkLst>
        </pc:spChg>
        <pc:spChg chg="add mod">
          <ac:chgData name="Hangyu Yu" userId="4769b349918564ed" providerId="LiveId" clId="{A8E80D5D-CE11-4D5A-AFC7-93ED97DC64E2}" dt="2024-09-24T10:10:10.120" v="540" actId="1076"/>
          <ac:spMkLst>
            <pc:docMk/>
            <pc:sldMk cId="530371505" sldId="293"/>
            <ac:spMk id="44" creationId="{80C1177F-1120-4DDA-B44C-FE557F8A46C4}"/>
          </ac:spMkLst>
        </pc:spChg>
        <pc:spChg chg="add mod">
          <ac:chgData name="Hangyu Yu" userId="4769b349918564ed" providerId="LiveId" clId="{A8E80D5D-CE11-4D5A-AFC7-93ED97DC64E2}" dt="2024-09-24T10:11:37.251" v="566" actId="114"/>
          <ac:spMkLst>
            <pc:docMk/>
            <pc:sldMk cId="530371505" sldId="293"/>
            <ac:spMk id="47" creationId="{34858287-4157-4721-BA93-12331786B18A}"/>
          </ac:spMkLst>
        </pc:spChg>
        <pc:grpChg chg="del">
          <ac:chgData name="Hangyu Yu" userId="4769b349918564ed" providerId="LiveId" clId="{A8E80D5D-CE11-4D5A-AFC7-93ED97DC64E2}" dt="2024-09-24T09:14:49.317" v="281" actId="478"/>
          <ac:grpSpMkLst>
            <pc:docMk/>
            <pc:sldMk cId="530371505" sldId="293"/>
            <ac:grpSpMk id="20" creationId="{F06A7B14-3B09-48A8-869B-E74047E7E2BE}"/>
          </ac:grpSpMkLst>
        </pc:grpChg>
        <pc:picChg chg="add mod modCrop">
          <ac:chgData name="Hangyu Yu" userId="4769b349918564ed" providerId="LiveId" clId="{A8E80D5D-CE11-4D5A-AFC7-93ED97DC64E2}" dt="2024-09-24T09:57:33.446" v="408" actId="1076"/>
          <ac:picMkLst>
            <pc:docMk/>
            <pc:sldMk cId="530371505" sldId="293"/>
            <ac:picMk id="8" creationId="{BCC96A9D-C132-4DE8-B880-C0777B6F34C6}"/>
          </ac:picMkLst>
        </pc:picChg>
        <pc:picChg chg="del">
          <ac:chgData name="Hangyu Yu" userId="4769b349918564ed" providerId="LiveId" clId="{A8E80D5D-CE11-4D5A-AFC7-93ED97DC64E2}" dt="2024-09-24T09:14:48.843" v="280" actId="478"/>
          <ac:picMkLst>
            <pc:docMk/>
            <pc:sldMk cId="530371505" sldId="293"/>
            <ac:picMk id="13" creationId="{4EEE1972-C84D-4404-AD75-F1647FF8F037}"/>
          </ac:picMkLst>
        </pc:picChg>
        <pc:picChg chg="add mod">
          <ac:chgData name="Hangyu Yu" userId="4769b349918564ed" providerId="LiveId" clId="{A8E80D5D-CE11-4D5A-AFC7-93ED97DC64E2}" dt="2024-09-24T10:10:03.865" v="538" actId="1076"/>
          <ac:picMkLst>
            <pc:docMk/>
            <pc:sldMk cId="530371505" sldId="293"/>
            <ac:picMk id="14" creationId="{08AA2588-4467-40F4-9187-F80532271614}"/>
          </ac:picMkLst>
        </pc:picChg>
        <pc:picChg chg="mod">
          <ac:chgData name="Hangyu Yu" userId="4769b349918564ed" providerId="LiveId" clId="{A8E80D5D-CE11-4D5A-AFC7-93ED97DC64E2}" dt="2024-09-24T09:15:00.135" v="286" actId="1076"/>
          <ac:picMkLst>
            <pc:docMk/>
            <pc:sldMk cId="530371505" sldId="293"/>
            <ac:picMk id="15" creationId="{B655C0C3-0521-48BD-9506-1798437B3F32}"/>
          </ac:picMkLst>
        </pc:picChg>
        <pc:picChg chg="add mod modCrop">
          <ac:chgData name="Hangyu Yu" userId="4769b349918564ed" providerId="LiveId" clId="{A8E80D5D-CE11-4D5A-AFC7-93ED97DC64E2}" dt="2024-09-24T09:57:33.446" v="408" actId="1076"/>
          <ac:picMkLst>
            <pc:docMk/>
            <pc:sldMk cId="530371505" sldId="293"/>
            <ac:picMk id="24" creationId="{EB11F7C1-99C4-441C-BC1B-D6343AA575C8}"/>
          </ac:picMkLst>
        </pc:picChg>
        <pc:picChg chg="add del mod">
          <ac:chgData name="Hangyu Yu" userId="4769b349918564ed" providerId="LiveId" clId="{A8E80D5D-CE11-4D5A-AFC7-93ED97DC64E2}" dt="2024-09-24T09:18:37.164" v="309" actId="478"/>
          <ac:picMkLst>
            <pc:docMk/>
            <pc:sldMk cId="530371505" sldId="293"/>
            <ac:picMk id="26" creationId="{BE720AF5-1959-43A9-BF20-4DB0883BFC2F}"/>
          </ac:picMkLst>
        </pc:picChg>
        <pc:picChg chg="add del mod modCrop">
          <ac:chgData name="Hangyu Yu" userId="4769b349918564ed" providerId="LiveId" clId="{A8E80D5D-CE11-4D5A-AFC7-93ED97DC64E2}" dt="2024-09-24T09:20:32.523" v="361" actId="478"/>
          <ac:picMkLst>
            <pc:docMk/>
            <pc:sldMk cId="530371505" sldId="293"/>
            <ac:picMk id="31" creationId="{71E20674-EF5F-42CD-A129-777D01C39FED}"/>
          </ac:picMkLst>
        </pc:picChg>
        <pc:picChg chg="add mod modCrop">
          <ac:chgData name="Hangyu Yu" userId="4769b349918564ed" providerId="LiveId" clId="{A8E80D5D-CE11-4D5A-AFC7-93ED97DC64E2}" dt="2024-09-24T10:12:28.430" v="582" actId="732"/>
          <ac:picMkLst>
            <pc:docMk/>
            <pc:sldMk cId="530371505" sldId="293"/>
            <ac:picMk id="37" creationId="{A2B5F8A8-C90A-4746-935B-5ADEA6CD2102}"/>
          </ac:picMkLst>
        </pc:picChg>
        <pc:cxnChg chg="del">
          <ac:chgData name="Hangyu Yu" userId="4769b349918564ed" providerId="LiveId" clId="{A8E80D5D-CE11-4D5A-AFC7-93ED97DC64E2}" dt="2024-09-24T09:14:51.679" v="283" actId="478"/>
          <ac:cxnSpMkLst>
            <pc:docMk/>
            <pc:sldMk cId="530371505" sldId="293"/>
            <ac:cxnSpMk id="22" creationId="{48CF0B99-BE4C-4591-84B3-DBBA93CD2603}"/>
          </ac:cxnSpMkLst>
        </pc:cxnChg>
        <pc:cxnChg chg="del">
          <ac:chgData name="Hangyu Yu" userId="4769b349918564ed" providerId="LiveId" clId="{A8E80D5D-CE11-4D5A-AFC7-93ED97DC64E2}" dt="2024-09-24T09:14:50.485" v="282" actId="478"/>
          <ac:cxnSpMkLst>
            <pc:docMk/>
            <pc:sldMk cId="530371505" sldId="293"/>
            <ac:cxnSpMk id="23" creationId="{1033B615-A67E-4C5A-A034-3367D472DFEF}"/>
          </ac:cxnSpMkLst>
        </pc:cxnChg>
        <pc:cxnChg chg="del">
          <ac:chgData name="Hangyu Yu" userId="4769b349918564ed" providerId="LiveId" clId="{A8E80D5D-CE11-4D5A-AFC7-93ED97DC64E2}" dt="2024-09-24T09:14:52.376" v="284" actId="478"/>
          <ac:cxnSpMkLst>
            <pc:docMk/>
            <pc:sldMk cId="530371505" sldId="293"/>
            <ac:cxnSpMk id="25" creationId="{82E2C341-FDC5-4235-BFA2-1FFF0AD0CDB8}"/>
          </ac:cxnSpMkLst>
        </pc:cxnChg>
        <pc:cxnChg chg="add mod">
          <ac:chgData name="Hangyu Yu" userId="4769b349918564ed" providerId="LiveId" clId="{A8E80D5D-CE11-4D5A-AFC7-93ED97DC64E2}" dt="2024-09-24T09:57:33.446" v="408" actId="1076"/>
          <ac:cxnSpMkLst>
            <pc:docMk/>
            <pc:sldMk cId="530371505" sldId="293"/>
            <ac:cxnSpMk id="27" creationId="{320A5CC0-490B-427B-91E0-6EF2BEC0989D}"/>
          </ac:cxnSpMkLst>
        </pc:cxnChg>
        <pc:cxnChg chg="add mod">
          <ac:chgData name="Hangyu Yu" userId="4769b349918564ed" providerId="LiveId" clId="{A8E80D5D-CE11-4D5A-AFC7-93ED97DC64E2}" dt="2024-09-24T09:57:33.446" v="408" actId="1076"/>
          <ac:cxnSpMkLst>
            <pc:docMk/>
            <pc:sldMk cId="530371505" sldId="293"/>
            <ac:cxnSpMk id="28" creationId="{D87E476A-19DB-4F0C-BF36-CAD530BA3C90}"/>
          </ac:cxnSpMkLst>
        </pc:cxnChg>
        <pc:cxnChg chg="add mod">
          <ac:chgData name="Hangyu Yu" userId="4769b349918564ed" providerId="LiveId" clId="{A8E80D5D-CE11-4D5A-AFC7-93ED97DC64E2}" dt="2024-09-24T09:57:38.787" v="409" actId="14100"/>
          <ac:cxnSpMkLst>
            <pc:docMk/>
            <pc:sldMk cId="530371505" sldId="293"/>
            <ac:cxnSpMk id="32" creationId="{A8679FCA-3075-43FF-BD99-91D4F0E32429}"/>
          </ac:cxnSpMkLst>
        </pc:cxnChg>
        <pc:cxnChg chg="add mod">
          <ac:chgData name="Hangyu Yu" userId="4769b349918564ed" providerId="LiveId" clId="{A8E80D5D-CE11-4D5A-AFC7-93ED97DC64E2}" dt="2024-09-24T10:10:06.516" v="539" actId="14100"/>
          <ac:cxnSpMkLst>
            <pc:docMk/>
            <pc:sldMk cId="530371505" sldId="293"/>
            <ac:cxnSpMk id="39" creationId="{B1700EDD-29CF-4AD6-B9D9-6E2CE41DAF77}"/>
          </ac:cxnSpMkLst>
        </pc:cxnChg>
        <pc:cxnChg chg="add mod">
          <ac:chgData name="Hangyu Yu" userId="4769b349918564ed" providerId="LiveId" clId="{A8E80D5D-CE11-4D5A-AFC7-93ED97DC64E2}" dt="2024-09-24T10:10:03.865" v="538" actId="1076"/>
          <ac:cxnSpMkLst>
            <pc:docMk/>
            <pc:sldMk cId="530371505" sldId="293"/>
            <ac:cxnSpMk id="40" creationId="{9F9975C3-383C-45BA-99A7-9AD2DCDCA03C}"/>
          </ac:cxnSpMkLst>
        </pc:cxnChg>
        <pc:cxnChg chg="add mod">
          <ac:chgData name="Hangyu Yu" userId="4769b349918564ed" providerId="LiveId" clId="{A8E80D5D-CE11-4D5A-AFC7-93ED97DC64E2}" dt="2024-09-24T10:10:12.104" v="541" actId="571"/>
          <ac:cxnSpMkLst>
            <pc:docMk/>
            <pc:sldMk cId="530371505" sldId="293"/>
            <ac:cxnSpMk id="46" creationId="{4E4DB002-9717-4E29-B87A-5C2B005FE0CB}"/>
          </ac:cxnSpMkLst>
        </pc:cxnChg>
        <pc:cxnChg chg="add mod">
          <ac:chgData name="Hangyu Yu" userId="4769b349918564ed" providerId="LiveId" clId="{A8E80D5D-CE11-4D5A-AFC7-93ED97DC64E2}" dt="2024-09-24T10:12:50.122" v="592" actId="14100"/>
          <ac:cxnSpMkLst>
            <pc:docMk/>
            <pc:sldMk cId="530371505" sldId="293"/>
            <ac:cxnSpMk id="48" creationId="{AC31858E-A4CF-4423-AA4A-F40B83FA4024}"/>
          </ac:cxnSpMkLst>
        </pc:cxnChg>
      </pc:sldChg>
      <pc:sldChg chg="addSp delSp modSp add mod">
        <pc:chgData name="Hangyu Yu" userId="4769b349918564ed" providerId="LiveId" clId="{A8E80D5D-CE11-4D5A-AFC7-93ED97DC64E2}" dt="2024-09-24T10:14:36.219" v="609" actId="1076"/>
        <pc:sldMkLst>
          <pc:docMk/>
          <pc:sldMk cId="1391200148" sldId="294"/>
        </pc:sldMkLst>
        <pc:spChg chg="mod">
          <ac:chgData name="Hangyu Yu" userId="4769b349918564ed" providerId="LiveId" clId="{A8E80D5D-CE11-4D5A-AFC7-93ED97DC64E2}" dt="2024-09-24T10:11:58.871" v="579" actId="20577"/>
          <ac:spMkLst>
            <pc:docMk/>
            <pc:sldMk cId="1391200148" sldId="294"/>
            <ac:spMk id="11" creationId="{70EAF498-0644-499E-BEA7-A7C7C014369B}"/>
          </ac:spMkLst>
        </pc:spChg>
        <pc:spChg chg="del">
          <ac:chgData name="Hangyu Yu" userId="4769b349918564ed" providerId="LiveId" clId="{A8E80D5D-CE11-4D5A-AFC7-93ED97DC64E2}" dt="2024-09-24T10:13:39.176" v="597" actId="478"/>
          <ac:spMkLst>
            <pc:docMk/>
            <pc:sldMk cId="1391200148" sldId="294"/>
            <ac:spMk id="16" creationId="{0606ABB8-D57E-42C3-9356-245A2AFEDF43}"/>
          </ac:spMkLst>
        </pc:spChg>
        <pc:spChg chg="del">
          <ac:chgData name="Hangyu Yu" userId="4769b349918564ed" providerId="LiveId" clId="{A8E80D5D-CE11-4D5A-AFC7-93ED97DC64E2}" dt="2024-09-24T10:13:09.812" v="595" actId="478"/>
          <ac:spMkLst>
            <pc:docMk/>
            <pc:sldMk cId="1391200148" sldId="294"/>
            <ac:spMk id="35" creationId="{40D08BDC-D2B0-4C35-AB46-DFE9731950DB}"/>
          </ac:spMkLst>
        </pc:spChg>
        <pc:spChg chg="del">
          <ac:chgData name="Hangyu Yu" userId="4769b349918564ed" providerId="LiveId" clId="{A8E80D5D-CE11-4D5A-AFC7-93ED97DC64E2}" dt="2024-09-24T10:13:06.595" v="594" actId="478"/>
          <ac:spMkLst>
            <pc:docMk/>
            <pc:sldMk cId="1391200148" sldId="294"/>
            <ac:spMk id="43" creationId="{E170C497-EC81-4531-8449-682802C08334}"/>
          </ac:spMkLst>
        </pc:spChg>
        <pc:spChg chg="del">
          <ac:chgData name="Hangyu Yu" userId="4769b349918564ed" providerId="LiveId" clId="{A8E80D5D-CE11-4D5A-AFC7-93ED97DC64E2}" dt="2024-09-24T10:13:39.176" v="597" actId="478"/>
          <ac:spMkLst>
            <pc:docMk/>
            <pc:sldMk cId="1391200148" sldId="294"/>
            <ac:spMk id="44" creationId="{80C1177F-1120-4DDA-B44C-FE557F8A46C4}"/>
          </ac:spMkLst>
        </pc:spChg>
        <pc:spChg chg="del">
          <ac:chgData name="Hangyu Yu" userId="4769b349918564ed" providerId="LiveId" clId="{A8E80D5D-CE11-4D5A-AFC7-93ED97DC64E2}" dt="2024-09-24T10:13:39.176" v="597" actId="478"/>
          <ac:spMkLst>
            <pc:docMk/>
            <pc:sldMk cId="1391200148" sldId="294"/>
            <ac:spMk id="47" creationId="{34858287-4157-4721-BA93-12331786B18A}"/>
          </ac:spMkLst>
        </pc:spChg>
        <pc:picChg chg="del">
          <ac:chgData name="Hangyu Yu" userId="4769b349918564ed" providerId="LiveId" clId="{A8E80D5D-CE11-4D5A-AFC7-93ED97DC64E2}" dt="2024-09-24T10:13:39.176" v="597" actId="478"/>
          <ac:picMkLst>
            <pc:docMk/>
            <pc:sldMk cId="1391200148" sldId="294"/>
            <ac:picMk id="8" creationId="{BCC96A9D-C132-4DE8-B880-C0777B6F34C6}"/>
          </ac:picMkLst>
        </pc:picChg>
        <pc:picChg chg="add mod">
          <ac:chgData name="Hangyu Yu" userId="4769b349918564ed" providerId="LiveId" clId="{A8E80D5D-CE11-4D5A-AFC7-93ED97DC64E2}" dt="2024-09-24T10:14:16.675" v="604" actId="1076"/>
          <ac:picMkLst>
            <pc:docMk/>
            <pc:sldMk cId="1391200148" sldId="294"/>
            <ac:picMk id="12" creationId="{4DF9CD76-7271-46DC-A105-82D6445C9548}"/>
          </ac:picMkLst>
        </pc:picChg>
        <pc:picChg chg="mod">
          <ac:chgData name="Hangyu Yu" userId="4769b349918564ed" providerId="LiveId" clId="{A8E80D5D-CE11-4D5A-AFC7-93ED97DC64E2}" dt="2024-09-24T10:12:03.643" v="581" actId="1076"/>
          <ac:picMkLst>
            <pc:docMk/>
            <pc:sldMk cId="1391200148" sldId="294"/>
            <ac:picMk id="14" creationId="{08AA2588-4467-40F4-9187-F80532271614}"/>
          </ac:picMkLst>
        </pc:picChg>
        <pc:picChg chg="del">
          <ac:chgData name="Hangyu Yu" userId="4769b349918564ed" providerId="LiveId" clId="{A8E80D5D-CE11-4D5A-AFC7-93ED97DC64E2}" dt="2024-09-24T10:12:00.781" v="580" actId="478"/>
          <ac:picMkLst>
            <pc:docMk/>
            <pc:sldMk cId="1391200148" sldId="294"/>
            <ac:picMk id="15" creationId="{B655C0C3-0521-48BD-9506-1798437B3F32}"/>
          </ac:picMkLst>
        </pc:picChg>
        <pc:picChg chg="add mod">
          <ac:chgData name="Hangyu Yu" userId="4769b349918564ed" providerId="LiveId" clId="{A8E80D5D-CE11-4D5A-AFC7-93ED97DC64E2}" dt="2024-09-24T10:14:36.219" v="609" actId="1076"/>
          <ac:picMkLst>
            <pc:docMk/>
            <pc:sldMk cId="1391200148" sldId="294"/>
            <ac:picMk id="17" creationId="{D8A33137-10D5-4C02-9367-90BF515B13E0}"/>
          </ac:picMkLst>
        </pc:picChg>
        <pc:picChg chg="del">
          <ac:chgData name="Hangyu Yu" userId="4769b349918564ed" providerId="LiveId" clId="{A8E80D5D-CE11-4D5A-AFC7-93ED97DC64E2}" dt="2024-09-24T10:13:39.176" v="597" actId="478"/>
          <ac:picMkLst>
            <pc:docMk/>
            <pc:sldMk cId="1391200148" sldId="294"/>
            <ac:picMk id="24" creationId="{EB11F7C1-99C4-441C-BC1B-D6343AA575C8}"/>
          </ac:picMkLst>
        </pc:picChg>
        <pc:picChg chg="add del mod">
          <ac:chgData name="Hangyu Yu" userId="4769b349918564ed" providerId="LiveId" clId="{A8E80D5D-CE11-4D5A-AFC7-93ED97DC64E2}" dt="2024-09-24T10:13:42.777" v="599" actId="478"/>
          <ac:picMkLst>
            <pc:docMk/>
            <pc:sldMk cId="1391200148" sldId="294"/>
            <ac:picMk id="26" creationId="{8BBEA92C-3A8C-40D3-9538-5C8603701A4C}"/>
          </ac:picMkLst>
        </pc:picChg>
        <pc:picChg chg="add del mod">
          <ac:chgData name="Hangyu Yu" userId="4769b349918564ed" providerId="LiveId" clId="{A8E80D5D-CE11-4D5A-AFC7-93ED97DC64E2}" dt="2024-09-24T10:14:32.411" v="608" actId="478"/>
          <ac:picMkLst>
            <pc:docMk/>
            <pc:sldMk cId="1391200148" sldId="294"/>
            <ac:picMk id="29" creationId="{80CAC2D0-126F-4FDF-9337-6345E7734DD4}"/>
          </ac:picMkLst>
        </pc:picChg>
        <pc:picChg chg="del">
          <ac:chgData name="Hangyu Yu" userId="4769b349918564ed" providerId="LiveId" clId="{A8E80D5D-CE11-4D5A-AFC7-93ED97DC64E2}" dt="2024-09-24T10:13:39.176" v="597" actId="478"/>
          <ac:picMkLst>
            <pc:docMk/>
            <pc:sldMk cId="1391200148" sldId="294"/>
            <ac:picMk id="37" creationId="{A2B5F8A8-C90A-4746-935B-5ADEA6CD2102}"/>
          </ac:picMkLst>
        </pc:picChg>
        <pc:cxnChg chg="del mod">
          <ac:chgData name="Hangyu Yu" userId="4769b349918564ed" providerId="LiveId" clId="{A8E80D5D-CE11-4D5A-AFC7-93ED97DC64E2}" dt="2024-09-24T10:13:39.176" v="597" actId="478"/>
          <ac:cxnSpMkLst>
            <pc:docMk/>
            <pc:sldMk cId="1391200148" sldId="294"/>
            <ac:cxnSpMk id="27" creationId="{320A5CC0-490B-427B-91E0-6EF2BEC0989D}"/>
          </ac:cxnSpMkLst>
        </pc:cxnChg>
        <pc:cxnChg chg="del mod">
          <ac:chgData name="Hangyu Yu" userId="4769b349918564ed" providerId="LiveId" clId="{A8E80D5D-CE11-4D5A-AFC7-93ED97DC64E2}" dt="2024-09-24T10:13:39.176" v="597" actId="478"/>
          <ac:cxnSpMkLst>
            <pc:docMk/>
            <pc:sldMk cId="1391200148" sldId="294"/>
            <ac:cxnSpMk id="28" creationId="{D87E476A-19DB-4F0C-BF36-CAD530BA3C90}"/>
          </ac:cxnSpMkLst>
        </pc:cxnChg>
        <pc:cxnChg chg="add mod">
          <ac:chgData name="Hangyu Yu" userId="4769b349918564ed" providerId="LiveId" clId="{A8E80D5D-CE11-4D5A-AFC7-93ED97DC64E2}" dt="2024-09-24T10:13:45.721" v="600" actId="1076"/>
          <ac:cxnSpMkLst>
            <pc:docMk/>
            <pc:sldMk cId="1391200148" sldId="294"/>
            <ac:cxnSpMk id="30" creationId="{82EDD98F-F89A-49D7-B720-0392EFDD7214}"/>
          </ac:cxnSpMkLst>
        </pc:cxnChg>
        <pc:cxnChg chg="del">
          <ac:chgData name="Hangyu Yu" userId="4769b349918564ed" providerId="LiveId" clId="{A8E80D5D-CE11-4D5A-AFC7-93ED97DC64E2}" dt="2024-09-24T10:13:10.779" v="596" actId="478"/>
          <ac:cxnSpMkLst>
            <pc:docMk/>
            <pc:sldMk cId="1391200148" sldId="294"/>
            <ac:cxnSpMk id="32" creationId="{A8679FCA-3075-43FF-BD99-91D4F0E32429}"/>
          </ac:cxnSpMkLst>
        </pc:cxnChg>
        <pc:cxnChg chg="del">
          <ac:chgData name="Hangyu Yu" userId="4769b349918564ed" providerId="LiveId" clId="{A8E80D5D-CE11-4D5A-AFC7-93ED97DC64E2}" dt="2024-09-24T10:13:39.176" v="597" actId="478"/>
          <ac:cxnSpMkLst>
            <pc:docMk/>
            <pc:sldMk cId="1391200148" sldId="294"/>
            <ac:cxnSpMk id="39" creationId="{B1700EDD-29CF-4AD6-B9D9-6E2CE41DAF77}"/>
          </ac:cxnSpMkLst>
        </pc:cxnChg>
        <pc:cxnChg chg="del">
          <ac:chgData name="Hangyu Yu" userId="4769b349918564ed" providerId="LiveId" clId="{A8E80D5D-CE11-4D5A-AFC7-93ED97DC64E2}" dt="2024-09-24T10:13:39.176" v="597" actId="478"/>
          <ac:cxnSpMkLst>
            <pc:docMk/>
            <pc:sldMk cId="1391200148" sldId="294"/>
            <ac:cxnSpMk id="40" creationId="{9F9975C3-383C-45BA-99A7-9AD2DCDCA03C}"/>
          </ac:cxnSpMkLst>
        </pc:cxnChg>
        <pc:cxnChg chg="del">
          <ac:chgData name="Hangyu Yu" userId="4769b349918564ed" providerId="LiveId" clId="{A8E80D5D-CE11-4D5A-AFC7-93ED97DC64E2}" dt="2024-09-24T10:13:39.176" v="597" actId="478"/>
          <ac:cxnSpMkLst>
            <pc:docMk/>
            <pc:sldMk cId="1391200148" sldId="294"/>
            <ac:cxnSpMk id="46" creationId="{4E4DB002-9717-4E29-B87A-5C2B005FE0CB}"/>
          </ac:cxnSpMkLst>
        </pc:cxnChg>
      </pc:sldChg>
      <pc:sldChg chg="addSp delSp modSp add mod">
        <pc:chgData name="Hangyu Yu" userId="4769b349918564ed" providerId="LiveId" clId="{A8E80D5D-CE11-4D5A-AFC7-93ED97DC64E2}" dt="2024-09-24T10:20:58.731" v="885" actId="1076"/>
        <pc:sldMkLst>
          <pc:docMk/>
          <pc:sldMk cId="573803386" sldId="295"/>
        </pc:sldMkLst>
        <pc:spChg chg="del">
          <ac:chgData name="Hangyu Yu" userId="4769b349918564ed" providerId="LiveId" clId="{A8E80D5D-CE11-4D5A-AFC7-93ED97DC64E2}" dt="2024-09-24T10:15:54.564" v="615" actId="478"/>
          <ac:spMkLst>
            <pc:docMk/>
            <pc:sldMk cId="573803386" sldId="295"/>
            <ac:spMk id="11" creationId="{70EAF498-0644-499E-BEA7-A7C7C014369B}"/>
          </ac:spMkLst>
        </pc:spChg>
        <pc:spChg chg="add mod">
          <ac:chgData name="Hangyu Yu" userId="4769b349918564ed" providerId="LiveId" clId="{A8E80D5D-CE11-4D5A-AFC7-93ED97DC64E2}" dt="2024-09-24T10:16:39.748" v="667" actId="1076"/>
          <ac:spMkLst>
            <pc:docMk/>
            <pc:sldMk cId="573803386" sldId="295"/>
            <ac:spMk id="16" creationId="{74F2809D-45A6-40D7-9649-D942B92E678A}"/>
          </ac:spMkLst>
        </pc:spChg>
        <pc:spChg chg="add mod">
          <ac:chgData name="Hangyu Yu" userId="4769b349918564ed" providerId="LiveId" clId="{A8E80D5D-CE11-4D5A-AFC7-93ED97DC64E2}" dt="2024-09-24T10:17:04.476" v="671"/>
          <ac:spMkLst>
            <pc:docMk/>
            <pc:sldMk cId="573803386" sldId="295"/>
            <ac:spMk id="21" creationId="{D0CD0C07-8C9E-454A-8CB1-8883E075D09C}"/>
          </ac:spMkLst>
        </pc:spChg>
        <pc:spChg chg="add mod">
          <ac:chgData name="Hangyu Yu" userId="4769b349918564ed" providerId="LiveId" clId="{A8E80D5D-CE11-4D5A-AFC7-93ED97DC64E2}" dt="2024-09-24T10:20:58.731" v="885" actId="1076"/>
          <ac:spMkLst>
            <pc:docMk/>
            <pc:sldMk cId="573803386" sldId="295"/>
            <ac:spMk id="25" creationId="{78C3F9BC-6155-486C-8448-71EED03D7129}"/>
          </ac:spMkLst>
        </pc:spChg>
        <pc:picChg chg="mod modCrop">
          <ac:chgData name="Hangyu Yu" userId="4769b349918564ed" providerId="LiveId" clId="{A8E80D5D-CE11-4D5A-AFC7-93ED97DC64E2}" dt="2024-09-24T10:15:00.947" v="613" actId="18131"/>
          <ac:picMkLst>
            <pc:docMk/>
            <pc:sldMk cId="573803386" sldId="295"/>
            <ac:picMk id="3" creationId="{D8311971-7D28-40EF-89D4-9AFA9CB50028}"/>
          </ac:picMkLst>
        </pc:picChg>
        <pc:picChg chg="add mod">
          <ac:chgData name="Hangyu Yu" userId="4769b349918564ed" providerId="LiveId" clId="{A8E80D5D-CE11-4D5A-AFC7-93ED97DC64E2}" dt="2024-09-24T10:17:17.276" v="674" actId="1076"/>
          <ac:picMkLst>
            <pc:docMk/>
            <pc:sldMk cId="573803386" sldId="295"/>
            <ac:picMk id="8" creationId="{AD78E0D4-B30C-4A8B-A292-AD91941FC5B2}"/>
          </ac:picMkLst>
        </pc:picChg>
        <pc:picChg chg="del">
          <ac:chgData name="Hangyu Yu" userId="4769b349918564ed" providerId="LiveId" clId="{A8E80D5D-CE11-4D5A-AFC7-93ED97DC64E2}" dt="2024-09-24T10:15:53.595" v="614" actId="478"/>
          <ac:picMkLst>
            <pc:docMk/>
            <pc:sldMk cId="573803386" sldId="295"/>
            <ac:picMk id="12" creationId="{4DF9CD76-7271-46DC-A105-82D6445C9548}"/>
          </ac:picMkLst>
        </pc:picChg>
        <pc:picChg chg="del">
          <ac:chgData name="Hangyu Yu" userId="4769b349918564ed" providerId="LiveId" clId="{A8E80D5D-CE11-4D5A-AFC7-93ED97DC64E2}" dt="2024-09-24T10:15:53.595" v="614" actId="478"/>
          <ac:picMkLst>
            <pc:docMk/>
            <pc:sldMk cId="573803386" sldId="295"/>
            <ac:picMk id="14" creationId="{08AA2588-4467-40F4-9187-F80532271614}"/>
          </ac:picMkLst>
        </pc:picChg>
        <pc:picChg chg="del">
          <ac:chgData name="Hangyu Yu" userId="4769b349918564ed" providerId="LiveId" clId="{A8E80D5D-CE11-4D5A-AFC7-93ED97DC64E2}" dt="2024-09-24T10:15:53.595" v="614" actId="478"/>
          <ac:picMkLst>
            <pc:docMk/>
            <pc:sldMk cId="573803386" sldId="295"/>
            <ac:picMk id="17" creationId="{D8A33137-10D5-4C02-9367-90BF515B13E0}"/>
          </ac:picMkLst>
        </pc:picChg>
        <pc:picChg chg="add mod">
          <ac:chgData name="Hangyu Yu" userId="4769b349918564ed" providerId="LiveId" clId="{A8E80D5D-CE11-4D5A-AFC7-93ED97DC64E2}" dt="2024-09-24T10:18:43.944" v="782" actId="1076"/>
          <ac:picMkLst>
            <pc:docMk/>
            <pc:sldMk cId="573803386" sldId="295"/>
            <ac:picMk id="23" creationId="{4CF32762-1DDC-4E32-9F86-F9B2FF722F2E}"/>
          </ac:picMkLst>
        </pc:picChg>
        <pc:cxnChg chg="add mod">
          <ac:chgData name="Hangyu Yu" userId="4769b349918564ed" providerId="LiveId" clId="{A8E80D5D-CE11-4D5A-AFC7-93ED97DC64E2}" dt="2024-09-24T10:16:45.712" v="670" actId="14100"/>
          <ac:cxnSpMkLst>
            <pc:docMk/>
            <pc:sldMk cId="573803386" sldId="295"/>
            <ac:cxnSpMk id="18" creationId="{CD19FEDA-F8BE-4C18-AD3F-2412473FE16D}"/>
          </ac:cxnSpMkLst>
        </pc:cxnChg>
        <pc:cxnChg chg="add mod">
          <ac:chgData name="Hangyu Yu" userId="4769b349918564ed" providerId="LiveId" clId="{A8E80D5D-CE11-4D5A-AFC7-93ED97DC64E2}" dt="2024-09-24T10:18:53.378" v="786" actId="14100"/>
          <ac:cxnSpMkLst>
            <pc:docMk/>
            <pc:sldMk cId="573803386" sldId="295"/>
            <ac:cxnSpMk id="20" creationId="{CC1239BF-EC2B-4973-A55D-A41DBB8F789E}"/>
          </ac:cxnSpMkLst>
        </pc:cxnChg>
        <pc:cxnChg chg="del">
          <ac:chgData name="Hangyu Yu" userId="4769b349918564ed" providerId="LiveId" clId="{A8E80D5D-CE11-4D5A-AFC7-93ED97DC64E2}" dt="2024-09-24T10:15:53.595" v="614" actId="478"/>
          <ac:cxnSpMkLst>
            <pc:docMk/>
            <pc:sldMk cId="573803386" sldId="295"/>
            <ac:cxnSpMk id="30" creationId="{82EDD98F-F89A-49D7-B720-0392EFDD7214}"/>
          </ac:cxnSpMkLst>
        </pc:cxnChg>
      </pc:sldChg>
      <pc:sldChg chg="addSp delSp modSp add mod">
        <pc:chgData name="Hangyu Yu" userId="4769b349918564ed" providerId="LiveId" clId="{A8E80D5D-CE11-4D5A-AFC7-93ED97DC64E2}" dt="2024-09-24T10:21:22.379" v="893" actId="1076"/>
        <pc:sldMkLst>
          <pc:docMk/>
          <pc:sldMk cId="2132195741" sldId="296"/>
        </pc:sldMkLst>
        <pc:spChg chg="add mod">
          <ac:chgData name="Hangyu Yu" userId="4769b349918564ed" providerId="LiveId" clId="{A8E80D5D-CE11-4D5A-AFC7-93ED97DC64E2}" dt="2024-09-24T10:19:59.521" v="814" actId="207"/>
          <ac:spMkLst>
            <pc:docMk/>
            <pc:sldMk cId="2132195741" sldId="296"/>
            <ac:spMk id="12" creationId="{4AEBCCEE-E5F7-40C8-B5C5-A653C1A597AC}"/>
          </ac:spMkLst>
        </pc:spChg>
        <pc:spChg chg="del">
          <ac:chgData name="Hangyu Yu" userId="4769b349918564ed" providerId="LiveId" clId="{A8E80D5D-CE11-4D5A-AFC7-93ED97DC64E2}" dt="2024-09-24T10:19:09.511" v="788" actId="478"/>
          <ac:spMkLst>
            <pc:docMk/>
            <pc:sldMk cId="2132195741" sldId="296"/>
            <ac:spMk id="16" creationId="{74F2809D-45A6-40D7-9649-D942B92E678A}"/>
          </ac:spMkLst>
        </pc:spChg>
        <pc:spChg chg="add mod">
          <ac:chgData name="Hangyu Yu" userId="4769b349918564ed" providerId="LiveId" clId="{A8E80D5D-CE11-4D5A-AFC7-93ED97DC64E2}" dt="2024-09-24T10:20:46.135" v="858" actId="1076"/>
          <ac:spMkLst>
            <pc:docMk/>
            <pc:sldMk cId="2132195741" sldId="296"/>
            <ac:spMk id="17" creationId="{02AEADB0-BF59-4DB3-89BB-44E9B506D9E5}"/>
          </ac:spMkLst>
        </pc:spChg>
        <pc:spChg chg="del">
          <ac:chgData name="Hangyu Yu" userId="4769b349918564ed" providerId="LiveId" clId="{A8E80D5D-CE11-4D5A-AFC7-93ED97DC64E2}" dt="2024-09-24T10:19:09.511" v="788" actId="478"/>
          <ac:spMkLst>
            <pc:docMk/>
            <pc:sldMk cId="2132195741" sldId="296"/>
            <ac:spMk id="21" creationId="{D0CD0C07-8C9E-454A-8CB1-8883E075D09C}"/>
          </ac:spMkLst>
        </pc:spChg>
        <pc:spChg chg="add mod">
          <ac:chgData name="Hangyu Yu" userId="4769b349918564ed" providerId="LiveId" clId="{A8E80D5D-CE11-4D5A-AFC7-93ED97DC64E2}" dt="2024-09-24T10:20:01.802" v="815" actId="571"/>
          <ac:spMkLst>
            <pc:docMk/>
            <pc:sldMk cId="2132195741" sldId="296"/>
            <ac:spMk id="22" creationId="{AFB0F356-0A01-4DDB-8B16-BE8337A967EB}"/>
          </ac:spMkLst>
        </pc:spChg>
        <pc:spChg chg="add mod">
          <ac:chgData name="Hangyu Yu" userId="4769b349918564ed" providerId="LiveId" clId="{A8E80D5D-CE11-4D5A-AFC7-93ED97DC64E2}" dt="2024-09-24T10:20:12.445" v="820" actId="14100"/>
          <ac:spMkLst>
            <pc:docMk/>
            <pc:sldMk cId="2132195741" sldId="296"/>
            <ac:spMk id="24" creationId="{4483C8C9-910F-4EE1-AA59-E39F826E09C9}"/>
          </ac:spMkLst>
        </pc:spChg>
        <pc:spChg chg="del">
          <ac:chgData name="Hangyu Yu" userId="4769b349918564ed" providerId="LiveId" clId="{A8E80D5D-CE11-4D5A-AFC7-93ED97DC64E2}" dt="2024-09-24T10:19:09.511" v="788" actId="478"/>
          <ac:spMkLst>
            <pc:docMk/>
            <pc:sldMk cId="2132195741" sldId="296"/>
            <ac:spMk id="25" creationId="{78C3F9BC-6155-486C-8448-71EED03D7129}"/>
          </ac:spMkLst>
        </pc:spChg>
        <pc:spChg chg="add mod">
          <ac:chgData name="Hangyu Yu" userId="4769b349918564ed" providerId="LiveId" clId="{A8E80D5D-CE11-4D5A-AFC7-93ED97DC64E2}" dt="2024-09-24T10:20:13.811" v="821" actId="571"/>
          <ac:spMkLst>
            <pc:docMk/>
            <pc:sldMk cId="2132195741" sldId="296"/>
            <ac:spMk id="26" creationId="{FADF3A9D-70A1-4164-8D07-49FD68F189AD}"/>
          </ac:spMkLst>
        </pc:spChg>
        <pc:spChg chg="add mod">
          <ac:chgData name="Hangyu Yu" userId="4769b349918564ed" providerId="LiveId" clId="{A8E80D5D-CE11-4D5A-AFC7-93ED97DC64E2}" dt="2024-09-24T10:20:15.033" v="822" actId="571"/>
          <ac:spMkLst>
            <pc:docMk/>
            <pc:sldMk cId="2132195741" sldId="296"/>
            <ac:spMk id="27" creationId="{24A0D687-1114-4AB5-9844-874B5F4E76D5}"/>
          </ac:spMkLst>
        </pc:spChg>
        <pc:spChg chg="add mod">
          <ac:chgData name="Hangyu Yu" userId="4769b349918564ed" providerId="LiveId" clId="{A8E80D5D-CE11-4D5A-AFC7-93ED97DC64E2}" dt="2024-09-24T10:20:16.474" v="823" actId="571"/>
          <ac:spMkLst>
            <pc:docMk/>
            <pc:sldMk cId="2132195741" sldId="296"/>
            <ac:spMk id="28" creationId="{122A9191-3EFD-4FFA-ADBA-94243E97BCA7}"/>
          </ac:spMkLst>
        </pc:spChg>
        <pc:spChg chg="add mod">
          <ac:chgData name="Hangyu Yu" userId="4769b349918564ed" providerId="LiveId" clId="{A8E80D5D-CE11-4D5A-AFC7-93ED97DC64E2}" dt="2024-09-24T10:20:21.265" v="826" actId="14100"/>
          <ac:spMkLst>
            <pc:docMk/>
            <pc:sldMk cId="2132195741" sldId="296"/>
            <ac:spMk id="29" creationId="{65A172D9-2A7D-452D-BEC7-61262D662BD4}"/>
          </ac:spMkLst>
        </pc:spChg>
        <pc:spChg chg="add mod">
          <ac:chgData name="Hangyu Yu" userId="4769b349918564ed" providerId="LiveId" clId="{A8E80D5D-CE11-4D5A-AFC7-93ED97DC64E2}" dt="2024-09-24T10:20:23.338" v="827" actId="571"/>
          <ac:spMkLst>
            <pc:docMk/>
            <pc:sldMk cId="2132195741" sldId="296"/>
            <ac:spMk id="30" creationId="{488B0194-5B4C-4BEB-9CCA-45220F24F465}"/>
          </ac:spMkLst>
        </pc:spChg>
        <pc:spChg chg="add mod">
          <ac:chgData name="Hangyu Yu" userId="4769b349918564ed" providerId="LiveId" clId="{A8E80D5D-CE11-4D5A-AFC7-93ED97DC64E2}" dt="2024-09-24T10:20:24.971" v="828" actId="571"/>
          <ac:spMkLst>
            <pc:docMk/>
            <pc:sldMk cId="2132195741" sldId="296"/>
            <ac:spMk id="31" creationId="{7EA17143-32B9-4CDA-80B3-08D00BD63D99}"/>
          </ac:spMkLst>
        </pc:spChg>
        <pc:spChg chg="add mod">
          <ac:chgData name="Hangyu Yu" userId="4769b349918564ed" providerId="LiveId" clId="{A8E80D5D-CE11-4D5A-AFC7-93ED97DC64E2}" dt="2024-09-24T10:20:26.433" v="829" actId="571"/>
          <ac:spMkLst>
            <pc:docMk/>
            <pc:sldMk cId="2132195741" sldId="296"/>
            <ac:spMk id="32" creationId="{C940024C-CF41-4913-BCCF-896FB3169C1D}"/>
          </ac:spMkLst>
        </pc:spChg>
        <pc:picChg chg="del">
          <ac:chgData name="Hangyu Yu" userId="4769b349918564ed" providerId="LiveId" clId="{A8E80D5D-CE11-4D5A-AFC7-93ED97DC64E2}" dt="2024-09-24T10:19:09.511" v="788" actId="478"/>
          <ac:picMkLst>
            <pc:docMk/>
            <pc:sldMk cId="2132195741" sldId="296"/>
            <ac:picMk id="8" creationId="{AD78E0D4-B30C-4A8B-A292-AD91941FC5B2}"/>
          </ac:picMkLst>
        </pc:picChg>
        <pc:picChg chg="add mod">
          <ac:chgData name="Hangyu Yu" userId="4769b349918564ed" providerId="LiveId" clId="{A8E80D5D-CE11-4D5A-AFC7-93ED97DC64E2}" dt="2024-09-24T10:19:51.032" v="811" actId="1076"/>
          <ac:picMkLst>
            <pc:docMk/>
            <pc:sldMk cId="2132195741" sldId="296"/>
            <ac:picMk id="11" creationId="{8B828832-69B5-4C5A-B4DA-C328326E92A6}"/>
          </ac:picMkLst>
        </pc:picChg>
        <pc:picChg chg="del">
          <ac:chgData name="Hangyu Yu" userId="4769b349918564ed" providerId="LiveId" clId="{A8E80D5D-CE11-4D5A-AFC7-93ED97DC64E2}" dt="2024-09-24T10:19:09.511" v="788" actId="478"/>
          <ac:picMkLst>
            <pc:docMk/>
            <pc:sldMk cId="2132195741" sldId="296"/>
            <ac:picMk id="23" creationId="{4CF32762-1DDC-4E32-9F86-F9B2FF722F2E}"/>
          </ac:picMkLst>
        </pc:picChg>
        <pc:picChg chg="add mod">
          <ac:chgData name="Hangyu Yu" userId="4769b349918564ed" providerId="LiveId" clId="{A8E80D5D-CE11-4D5A-AFC7-93ED97DC64E2}" dt="2024-09-24T10:21:22.379" v="893" actId="1076"/>
          <ac:picMkLst>
            <pc:docMk/>
            <pc:sldMk cId="2132195741" sldId="296"/>
            <ac:picMk id="33" creationId="{1F5F4DAE-5FBE-4A57-A521-EA2E75A05DEC}"/>
          </ac:picMkLst>
        </pc:picChg>
        <pc:picChg chg="add mod">
          <ac:chgData name="Hangyu Yu" userId="4769b349918564ed" providerId="LiveId" clId="{A8E80D5D-CE11-4D5A-AFC7-93ED97DC64E2}" dt="2024-09-24T10:21:19.687" v="892" actId="2085"/>
          <ac:picMkLst>
            <pc:docMk/>
            <pc:sldMk cId="2132195741" sldId="296"/>
            <ac:picMk id="34" creationId="{DFBCEDF5-3AA4-4B22-A115-8AD1EE3CA2B8}"/>
          </ac:picMkLst>
        </pc:picChg>
        <pc:cxnChg chg="del mod">
          <ac:chgData name="Hangyu Yu" userId="4769b349918564ed" providerId="LiveId" clId="{A8E80D5D-CE11-4D5A-AFC7-93ED97DC64E2}" dt="2024-09-24T10:19:09.511" v="788" actId="478"/>
          <ac:cxnSpMkLst>
            <pc:docMk/>
            <pc:sldMk cId="2132195741" sldId="296"/>
            <ac:cxnSpMk id="18" creationId="{CD19FEDA-F8BE-4C18-AD3F-2412473FE16D}"/>
          </ac:cxnSpMkLst>
        </pc:cxnChg>
        <pc:cxnChg chg="del">
          <ac:chgData name="Hangyu Yu" userId="4769b349918564ed" providerId="LiveId" clId="{A8E80D5D-CE11-4D5A-AFC7-93ED97DC64E2}" dt="2024-09-24T10:19:09.511" v="788" actId="478"/>
          <ac:cxnSpMkLst>
            <pc:docMk/>
            <pc:sldMk cId="2132195741" sldId="296"/>
            <ac:cxnSpMk id="20" creationId="{CC1239BF-EC2B-4973-A55D-A41DBB8F789E}"/>
          </ac:cxnSpMkLst>
        </pc:cxnChg>
      </pc:sldChg>
      <pc:sldChg chg="delSp add mod">
        <pc:chgData name="Hangyu Yu" userId="4769b349918564ed" providerId="LiveId" clId="{A8E80D5D-CE11-4D5A-AFC7-93ED97DC64E2}" dt="2024-09-24T10:21:28.561" v="896" actId="478"/>
        <pc:sldMkLst>
          <pc:docMk/>
          <pc:sldMk cId="2108612842" sldId="297"/>
        </pc:sldMkLst>
        <pc:spChg chg="del">
          <ac:chgData name="Hangyu Yu" userId="4769b349918564ed" providerId="LiveId" clId="{A8E80D5D-CE11-4D5A-AFC7-93ED97DC64E2}" dt="2024-09-24T10:21:27.978" v="895" actId="478"/>
          <ac:spMkLst>
            <pc:docMk/>
            <pc:sldMk cId="2108612842" sldId="297"/>
            <ac:spMk id="12" creationId="{4AEBCCEE-E5F7-40C8-B5C5-A653C1A597AC}"/>
          </ac:spMkLst>
        </pc:spChg>
        <pc:spChg chg="del">
          <ac:chgData name="Hangyu Yu" userId="4769b349918564ed" providerId="LiveId" clId="{A8E80D5D-CE11-4D5A-AFC7-93ED97DC64E2}" dt="2024-09-24T10:21:28.561" v="896" actId="478"/>
          <ac:spMkLst>
            <pc:docMk/>
            <pc:sldMk cId="2108612842" sldId="297"/>
            <ac:spMk id="22" creationId="{AFB0F356-0A01-4DDB-8B16-BE8337A967EB}"/>
          </ac:spMkLst>
        </pc:spChg>
      </pc:sldChg>
      <pc:sldChg chg="delSp add mod">
        <pc:chgData name="Hangyu Yu" userId="4769b349918564ed" providerId="LiveId" clId="{A8E80D5D-CE11-4D5A-AFC7-93ED97DC64E2}" dt="2024-09-24T10:21:57.093" v="899" actId="478"/>
        <pc:sldMkLst>
          <pc:docMk/>
          <pc:sldMk cId="4021906093" sldId="298"/>
        </pc:sldMkLst>
        <pc:spChg chg="del">
          <ac:chgData name="Hangyu Yu" userId="4769b349918564ed" providerId="LiveId" clId="{A8E80D5D-CE11-4D5A-AFC7-93ED97DC64E2}" dt="2024-09-24T10:21:57.093" v="899" actId="478"/>
          <ac:spMkLst>
            <pc:docMk/>
            <pc:sldMk cId="4021906093" sldId="298"/>
            <ac:spMk id="24" creationId="{4483C8C9-910F-4EE1-AA59-E39F826E09C9}"/>
          </ac:spMkLst>
        </pc:spChg>
        <pc:spChg chg="del">
          <ac:chgData name="Hangyu Yu" userId="4769b349918564ed" providerId="LiveId" clId="{A8E80D5D-CE11-4D5A-AFC7-93ED97DC64E2}" dt="2024-09-24T10:21:56.620" v="898" actId="478"/>
          <ac:spMkLst>
            <pc:docMk/>
            <pc:sldMk cId="4021906093" sldId="298"/>
            <ac:spMk id="32" creationId="{C940024C-CF41-4913-BCCF-896FB3169C1D}"/>
          </ac:spMkLst>
        </pc:spChg>
      </pc:sldChg>
      <pc:sldChg chg="delSp add mod">
        <pc:chgData name="Hangyu Yu" userId="4769b349918564ed" providerId="LiveId" clId="{A8E80D5D-CE11-4D5A-AFC7-93ED97DC64E2}" dt="2024-09-24T10:22:04.271" v="902" actId="478"/>
        <pc:sldMkLst>
          <pc:docMk/>
          <pc:sldMk cId="2351892655" sldId="299"/>
        </pc:sldMkLst>
        <pc:spChg chg="del">
          <ac:chgData name="Hangyu Yu" userId="4769b349918564ed" providerId="LiveId" clId="{A8E80D5D-CE11-4D5A-AFC7-93ED97DC64E2}" dt="2024-09-24T10:22:04.271" v="902" actId="478"/>
          <ac:spMkLst>
            <pc:docMk/>
            <pc:sldMk cId="2351892655" sldId="299"/>
            <ac:spMk id="26" creationId="{FADF3A9D-70A1-4164-8D07-49FD68F189AD}"/>
          </ac:spMkLst>
        </pc:spChg>
        <pc:spChg chg="del">
          <ac:chgData name="Hangyu Yu" userId="4769b349918564ed" providerId="LiveId" clId="{A8E80D5D-CE11-4D5A-AFC7-93ED97DC64E2}" dt="2024-09-24T10:22:03.709" v="901" actId="478"/>
          <ac:spMkLst>
            <pc:docMk/>
            <pc:sldMk cId="2351892655" sldId="299"/>
            <ac:spMk id="31" creationId="{7EA17143-32B9-4CDA-80B3-08D00BD63D99}"/>
          </ac:spMkLst>
        </pc:spChg>
      </pc:sldChg>
      <pc:sldChg chg="delSp add mod">
        <pc:chgData name="Hangyu Yu" userId="4769b349918564ed" providerId="LiveId" clId="{A8E80D5D-CE11-4D5A-AFC7-93ED97DC64E2}" dt="2024-09-24T10:22:19.796" v="905" actId="478"/>
        <pc:sldMkLst>
          <pc:docMk/>
          <pc:sldMk cId="725023645" sldId="300"/>
        </pc:sldMkLst>
        <pc:spChg chg="del">
          <ac:chgData name="Hangyu Yu" userId="4769b349918564ed" providerId="LiveId" clId="{A8E80D5D-CE11-4D5A-AFC7-93ED97DC64E2}" dt="2024-09-24T10:22:19.796" v="905" actId="478"/>
          <ac:spMkLst>
            <pc:docMk/>
            <pc:sldMk cId="725023645" sldId="300"/>
            <ac:spMk id="27" creationId="{24A0D687-1114-4AB5-9844-874B5F4E76D5}"/>
          </ac:spMkLst>
        </pc:spChg>
        <pc:spChg chg="del">
          <ac:chgData name="Hangyu Yu" userId="4769b349918564ed" providerId="LiveId" clId="{A8E80D5D-CE11-4D5A-AFC7-93ED97DC64E2}" dt="2024-09-24T10:22:19.010" v="904" actId="478"/>
          <ac:spMkLst>
            <pc:docMk/>
            <pc:sldMk cId="725023645" sldId="300"/>
            <ac:spMk id="30" creationId="{488B0194-5B4C-4BEB-9CCA-45220F24F465}"/>
          </ac:spMkLst>
        </pc:spChg>
      </pc:sldChg>
      <pc:sldChg chg="addSp delSp modSp add mod">
        <pc:chgData name="Hangyu Yu" userId="4769b349918564ed" providerId="LiveId" clId="{A8E80D5D-CE11-4D5A-AFC7-93ED97DC64E2}" dt="2024-09-24T10:24:43.128" v="928" actId="208"/>
        <pc:sldMkLst>
          <pc:docMk/>
          <pc:sldMk cId="4287884252" sldId="301"/>
        </pc:sldMkLst>
        <pc:spChg chg="del">
          <ac:chgData name="Hangyu Yu" userId="4769b349918564ed" providerId="LiveId" clId="{A8E80D5D-CE11-4D5A-AFC7-93ED97DC64E2}" dt="2024-09-24T10:22:44.457" v="908" actId="478"/>
          <ac:spMkLst>
            <pc:docMk/>
            <pc:sldMk cId="4287884252" sldId="301"/>
            <ac:spMk id="28" creationId="{122A9191-3EFD-4FFA-ADBA-94243E97BCA7}"/>
          </ac:spMkLst>
        </pc:spChg>
        <pc:spChg chg="del">
          <ac:chgData name="Hangyu Yu" userId="4769b349918564ed" providerId="LiveId" clId="{A8E80D5D-CE11-4D5A-AFC7-93ED97DC64E2}" dt="2024-09-24T10:22:42.658" v="907" actId="478"/>
          <ac:spMkLst>
            <pc:docMk/>
            <pc:sldMk cId="4287884252" sldId="301"/>
            <ac:spMk id="29" creationId="{65A172D9-2A7D-452D-BEC7-61262D662BD4}"/>
          </ac:spMkLst>
        </pc:spChg>
        <pc:grpChg chg="add del mod">
          <ac:chgData name="Hangyu Yu" userId="4769b349918564ed" providerId="LiveId" clId="{A8E80D5D-CE11-4D5A-AFC7-93ED97DC64E2}" dt="2024-09-24T10:24:34.606" v="924" actId="21"/>
          <ac:grpSpMkLst>
            <pc:docMk/>
            <pc:sldMk cId="4287884252" sldId="301"/>
            <ac:grpSpMk id="12" creationId="{3B810056-ECB9-4207-B57E-B71C70763739}"/>
          </ac:grpSpMkLst>
        </pc:grpChg>
        <pc:picChg chg="add mod">
          <ac:chgData name="Hangyu Yu" userId="4769b349918564ed" providerId="LiveId" clId="{A8E80D5D-CE11-4D5A-AFC7-93ED97DC64E2}" dt="2024-09-24T10:24:32.804" v="923" actId="164"/>
          <ac:picMkLst>
            <pc:docMk/>
            <pc:sldMk cId="4287884252" sldId="301"/>
            <ac:picMk id="8" creationId="{26CA0F55-F31F-4FDC-892F-A48BE1E55672}"/>
          </ac:picMkLst>
        </pc:picChg>
        <pc:picChg chg="add mod">
          <ac:chgData name="Hangyu Yu" userId="4769b349918564ed" providerId="LiveId" clId="{A8E80D5D-CE11-4D5A-AFC7-93ED97DC64E2}" dt="2024-09-24T10:24:43.128" v="928" actId="208"/>
          <ac:picMkLst>
            <pc:docMk/>
            <pc:sldMk cId="4287884252" sldId="301"/>
            <ac:picMk id="13" creationId="{0247C700-8673-4A97-BB93-4F72485B5FE3}"/>
          </ac:picMkLst>
        </pc:picChg>
        <pc:picChg chg="add mod modCrop">
          <ac:chgData name="Hangyu Yu" userId="4769b349918564ed" providerId="LiveId" clId="{A8E80D5D-CE11-4D5A-AFC7-93ED97DC64E2}" dt="2024-09-24T10:24:32.804" v="923" actId="164"/>
          <ac:picMkLst>
            <pc:docMk/>
            <pc:sldMk cId="4287884252" sldId="301"/>
            <ac:picMk id="18" creationId="{9B376B59-25C5-4FCB-B6A5-30598E68A5A1}"/>
          </ac:picMkLst>
        </pc:picChg>
        <pc:picChg chg="add mod modCrop">
          <ac:chgData name="Hangyu Yu" userId="4769b349918564ed" providerId="LiveId" clId="{A8E80D5D-CE11-4D5A-AFC7-93ED97DC64E2}" dt="2024-09-24T10:24:32.804" v="923" actId="164"/>
          <ac:picMkLst>
            <pc:docMk/>
            <pc:sldMk cId="4287884252" sldId="301"/>
            <ac:picMk id="19" creationId="{7C6B8EFD-A182-4C8A-BEE8-EC0B56B4C020}"/>
          </ac:picMkLst>
        </pc:picChg>
      </pc:sldChg>
      <pc:sldChg chg="addSp delSp modSp add mod">
        <pc:chgData name="Hangyu Yu" userId="4769b349918564ed" providerId="LiveId" clId="{A8E80D5D-CE11-4D5A-AFC7-93ED97DC64E2}" dt="2024-09-24T10:33:13.709" v="1045" actId="478"/>
        <pc:sldMkLst>
          <pc:docMk/>
          <pc:sldMk cId="4196651076" sldId="302"/>
        </pc:sldMkLst>
        <pc:spChg chg="mod">
          <ac:chgData name="Hangyu Yu" userId="4769b349918564ed" providerId="LiveId" clId="{A8E80D5D-CE11-4D5A-AFC7-93ED97DC64E2}" dt="2024-09-24T10:33:11.551" v="1044" actId="1076"/>
          <ac:spMkLst>
            <pc:docMk/>
            <pc:sldMk cId="4196651076" sldId="302"/>
            <ac:spMk id="5" creationId="{D0776DD9-9966-334C-AB8C-86A7550DDDA3}"/>
          </ac:spMkLst>
        </pc:spChg>
        <pc:spChg chg="add mod">
          <ac:chgData name="Hangyu Yu" userId="4769b349918564ed" providerId="LiveId" clId="{A8E80D5D-CE11-4D5A-AFC7-93ED97DC64E2}" dt="2024-09-24T10:30:02.718" v="997" actId="164"/>
          <ac:spMkLst>
            <pc:docMk/>
            <pc:sldMk cId="4196651076" sldId="302"/>
            <ac:spMk id="15" creationId="{57FA9A00-1EE1-4D91-BC6C-4FAFE9EE91AB}"/>
          </ac:spMkLst>
        </pc:spChg>
        <pc:spChg chg="del">
          <ac:chgData name="Hangyu Yu" userId="4769b349918564ed" providerId="LiveId" clId="{A8E80D5D-CE11-4D5A-AFC7-93ED97DC64E2}" dt="2024-09-24T10:25:09.793" v="937" actId="478"/>
          <ac:spMkLst>
            <pc:docMk/>
            <pc:sldMk cId="4196651076" sldId="302"/>
            <ac:spMk id="17" creationId="{02AEADB0-BF59-4DB3-89BB-44E9B506D9E5}"/>
          </ac:spMkLst>
        </pc:spChg>
        <pc:spChg chg="add mod">
          <ac:chgData name="Hangyu Yu" userId="4769b349918564ed" providerId="LiveId" clId="{A8E80D5D-CE11-4D5A-AFC7-93ED97DC64E2}" dt="2024-09-24T10:30:35.923" v="1004" actId="164"/>
          <ac:spMkLst>
            <pc:docMk/>
            <pc:sldMk cId="4196651076" sldId="302"/>
            <ac:spMk id="25" creationId="{EB3D25EF-4629-467B-A416-71AF5742E732}"/>
          </ac:spMkLst>
        </pc:spChg>
        <pc:grpChg chg="add mod">
          <ac:chgData name="Hangyu Yu" userId="4769b349918564ed" providerId="LiveId" clId="{A8E80D5D-CE11-4D5A-AFC7-93ED97DC64E2}" dt="2024-09-24T10:30:35.923" v="1004" actId="164"/>
          <ac:grpSpMkLst>
            <pc:docMk/>
            <pc:sldMk cId="4196651076" sldId="302"/>
            <ac:grpSpMk id="20" creationId="{D3CB1E7E-3716-4B64-B195-E5260ED98483}"/>
          </ac:grpSpMkLst>
        </pc:grpChg>
        <pc:grpChg chg="add del mod">
          <ac:chgData name="Hangyu Yu" userId="4769b349918564ed" providerId="LiveId" clId="{A8E80D5D-CE11-4D5A-AFC7-93ED97DC64E2}" dt="2024-09-24T10:33:13.709" v="1045" actId="478"/>
          <ac:grpSpMkLst>
            <pc:docMk/>
            <pc:sldMk cId="4196651076" sldId="302"/>
            <ac:grpSpMk id="21" creationId="{70E74EAF-D55C-4EC3-8C05-701334641E3B}"/>
          </ac:grpSpMkLst>
        </pc:grpChg>
        <pc:grpChg chg="add del mod">
          <ac:chgData name="Hangyu Yu" userId="4769b349918564ed" providerId="LiveId" clId="{A8E80D5D-CE11-4D5A-AFC7-93ED97DC64E2}" dt="2024-09-24T10:33:13.709" v="1045" actId="478"/>
          <ac:grpSpMkLst>
            <pc:docMk/>
            <pc:sldMk cId="4196651076" sldId="302"/>
            <ac:grpSpMk id="23" creationId="{D486A8F7-B0B7-496E-9ABC-D5F79D11911E}"/>
          </ac:grpSpMkLst>
        </pc:grpChg>
        <pc:picChg chg="add mod modCrop">
          <ac:chgData name="Hangyu Yu" userId="4769b349918564ed" providerId="LiveId" clId="{A8E80D5D-CE11-4D5A-AFC7-93ED97DC64E2}" dt="2024-09-24T10:30:02.718" v="997" actId="164"/>
          <ac:picMkLst>
            <pc:docMk/>
            <pc:sldMk cId="4196651076" sldId="302"/>
            <ac:picMk id="8" creationId="{6A64E874-17C8-45EF-8FDB-200645E17D0C}"/>
          </ac:picMkLst>
        </pc:picChg>
        <pc:picChg chg="add del mod modCrop">
          <ac:chgData name="Hangyu Yu" userId="4769b349918564ed" providerId="LiveId" clId="{A8E80D5D-CE11-4D5A-AFC7-93ED97DC64E2}" dt="2024-09-24T10:30:05.443" v="998" actId="1076"/>
          <ac:picMkLst>
            <pc:docMk/>
            <pc:sldMk cId="4196651076" sldId="302"/>
            <ac:picMk id="11" creationId="{8B828832-69B5-4C5A-B4DA-C328326E92A6}"/>
          </ac:picMkLst>
        </pc:picChg>
        <pc:picChg chg="add del mod modCrop">
          <ac:chgData name="Hangyu Yu" userId="4769b349918564ed" providerId="LiveId" clId="{A8E80D5D-CE11-4D5A-AFC7-93ED97DC64E2}" dt="2024-09-24T10:33:13.709" v="1045" actId="478"/>
          <ac:picMkLst>
            <pc:docMk/>
            <pc:sldMk cId="4196651076" sldId="302"/>
            <ac:picMk id="14" creationId="{15AA10E6-5845-4F6B-BFC2-593BB9B8B732}"/>
          </ac:picMkLst>
        </pc:picChg>
        <pc:picChg chg="add mod modCrop">
          <ac:chgData name="Hangyu Yu" userId="4769b349918564ed" providerId="LiveId" clId="{A8E80D5D-CE11-4D5A-AFC7-93ED97DC64E2}" dt="2024-09-24T10:30:02.718" v="997" actId="164"/>
          <ac:picMkLst>
            <pc:docMk/>
            <pc:sldMk cId="4196651076" sldId="302"/>
            <ac:picMk id="16" creationId="{65948F88-90BD-40CB-9EEC-8501BC26F65D}"/>
          </ac:picMkLst>
        </pc:picChg>
        <pc:picChg chg="add mod modCrop">
          <ac:chgData name="Hangyu Yu" userId="4769b349918564ed" providerId="LiveId" clId="{A8E80D5D-CE11-4D5A-AFC7-93ED97DC64E2}" dt="2024-09-24T10:30:41.214" v="1005" actId="732"/>
          <ac:picMkLst>
            <pc:docMk/>
            <pc:sldMk cId="4196651076" sldId="302"/>
            <ac:picMk id="18" creationId="{D7035FC5-E56F-4613-A087-E21CFFCCE186}"/>
          </ac:picMkLst>
        </pc:picChg>
        <pc:picChg chg="add del mod modCrop">
          <ac:chgData name="Hangyu Yu" userId="4769b349918564ed" providerId="LiveId" clId="{A8E80D5D-CE11-4D5A-AFC7-93ED97DC64E2}" dt="2024-09-24T10:33:13.709" v="1045" actId="478"/>
          <ac:picMkLst>
            <pc:docMk/>
            <pc:sldMk cId="4196651076" sldId="302"/>
            <ac:picMk id="19" creationId="{FD9DF683-364E-43F5-97A3-C2DE3856DDB9}"/>
          </ac:picMkLst>
        </pc:picChg>
        <pc:picChg chg="add mod modCrop">
          <ac:chgData name="Hangyu Yu" userId="4769b349918564ed" providerId="LiveId" clId="{A8E80D5D-CE11-4D5A-AFC7-93ED97DC64E2}" dt="2024-09-24T10:29:44.570" v="994" actId="164"/>
          <ac:picMkLst>
            <pc:docMk/>
            <pc:sldMk cId="4196651076" sldId="302"/>
            <ac:picMk id="22" creationId="{416D02F6-E9E7-4E10-8B83-B91A639DAF30}"/>
          </ac:picMkLst>
        </pc:picChg>
        <pc:picChg chg="add del mod">
          <ac:chgData name="Hangyu Yu" userId="4769b349918564ed" providerId="LiveId" clId="{A8E80D5D-CE11-4D5A-AFC7-93ED97DC64E2}" dt="2024-09-24T10:33:13.709" v="1045" actId="478"/>
          <ac:picMkLst>
            <pc:docMk/>
            <pc:sldMk cId="4196651076" sldId="302"/>
            <ac:picMk id="27" creationId="{31C5417A-8C62-4B02-AB45-95E6E3DBCF6B}"/>
          </ac:picMkLst>
        </pc:picChg>
        <pc:picChg chg="add del mod modCrop">
          <ac:chgData name="Hangyu Yu" userId="4769b349918564ed" providerId="LiveId" clId="{A8E80D5D-CE11-4D5A-AFC7-93ED97DC64E2}" dt="2024-09-24T10:33:13.709" v="1045" actId="478"/>
          <ac:picMkLst>
            <pc:docMk/>
            <pc:sldMk cId="4196651076" sldId="302"/>
            <ac:picMk id="28" creationId="{41F92BC3-A4F7-4315-B80F-F76909154B99}"/>
          </ac:picMkLst>
        </pc:picChg>
        <pc:picChg chg="add del mod">
          <ac:chgData name="Hangyu Yu" userId="4769b349918564ed" providerId="LiveId" clId="{A8E80D5D-CE11-4D5A-AFC7-93ED97DC64E2}" dt="2024-09-24T10:33:13.709" v="1045" actId="478"/>
          <ac:picMkLst>
            <pc:docMk/>
            <pc:sldMk cId="4196651076" sldId="302"/>
            <ac:picMk id="29" creationId="{7ACD76BE-2619-40CB-9995-CEF5841033EB}"/>
          </ac:picMkLst>
        </pc:picChg>
        <pc:cxnChg chg="add del mod">
          <ac:chgData name="Hangyu Yu" userId="4769b349918564ed" providerId="LiveId" clId="{A8E80D5D-CE11-4D5A-AFC7-93ED97DC64E2}" dt="2024-09-24T10:33:13.709" v="1045" actId="478"/>
          <ac:cxnSpMkLst>
            <pc:docMk/>
            <pc:sldMk cId="4196651076" sldId="302"/>
            <ac:cxnSpMk id="30" creationId="{0FF0B261-3F6E-4460-84A9-0C2F0C18AA15}"/>
          </ac:cxnSpMkLst>
        </pc:cxnChg>
        <pc:cxnChg chg="add del mod">
          <ac:chgData name="Hangyu Yu" userId="4769b349918564ed" providerId="LiveId" clId="{A8E80D5D-CE11-4D5A-AFC7-93ED97DC64E2}" dt="2024-09-24T10:33:13.709" v="1045" actId="478"/>
          <ac:cxnSpMkLst>
            <pc:docMk/>
            <pc:sldMk cId="4196651076" sldId="302"/>
            <ac:cxnSpMk id="35" creationId="{FA3C6CCF-B1F6-42B4-B279-9A4B047BD0D1}"/>
          </ac:cxnSpMkLst>
        </pc:cxnChg>
        <pc:cxnChg chg="add del mod">
          <ac:chgData name="Hangyu Yu" userId="4769b349918564ed" providerId="LiveId" clId="{A8E80D5D-CE11-4D5A-AFC7-93ED97DC64E2}" dt="2024-09-24T10:33:13.709" v="1045" actId="478"/>
          <ac:cxnSpMkLst>
            <pc:docMk/>
            <pc:sldMk cId="4196651076" sldId="302"/>
            <ac:cxnSpMk id="36" creationId="{135374D9-446F-4D56-94EE-D28E833F05B5}"/>
          </ac:cxnSpMkLst>
        </pc:cxnChg>
        <pc:cxnChg chg="add del mod">
          <ac:chgData name="Hangyu Yu" userId="4769b349918564ed" providerId="LiveId" clId="{A8E80D5D-CE11-4D5A-AFC7-93ED97DC64E2}" dt="2024-09-24T10:33:13.709" v="1045" actId="478"/>
          <ac:cxnSpMkLst>
            <pc:docMk/>
            <pc:sldMk cId="4196651076" sldId="302"/>
            <ac:cxnSpMk id="37" creationId="{2D7E9D23-367B-4974-BD70-ECDC6ACD6131}"/>
          </ac:cxnSpMkLst>
        </pc:cxnChg>
      </pc:sldChg>
      <pc:sldChg chg="delSp add mod">
        <pc:chgData name="Hangyu Yu" userId="4769b349918564ed" providerId="LiveId" clId="{A8E80D5D-CE11-4D5A-AFC7-93ED97DC64E2}" dt="2024-09-24T10:33:27.232" v="1050" actId="478"/>
        <pc:sldMkLst>
          <pc:docMk/>
          <pc:sldMk cId="3237274456" sldId="303"/>
        </pc:sldMkLst>
        <pc:grpChg chg="del">
          <ac:chgData name="Hangyu Yu" userId="4769b349918564ed" providerId="LiveId" clId="{A8E80D5D-CE11-4D5A-AFC7-93ED97DC64E2}" dt="2024-09-24T10:33:25.456" v="1047" actId="478"/>
          <ac:grpSpMkLst>
            <pc:docMk/>
            <pc:sldMk cId="3237274456" sldId="303"/>
            <ac:grpSpMk id="23" creationId="{D486A8F7-B0B7-496E-9ABC-D5F79D11911E}"/>
          </ac:grpSpMkLst>
        </pc:grpChg>
        <pc:picChg chg="del">
          <ac:chgData name="Hangyu Yu" userId="4769b349918564ed" providerId="LiveId" clId="{A8E80D5D-CE11-4D5A-AFC7-93ED97DC64E2}" dt="2024-09-24T10:33:25.456" v="1047" actId="478"/>
          <ac:picMkLst>
            <pc:docMk/>
            <pc:sldMk cId="3237274456" sldId="303"/>
            <ac:picMk id="14" creationId="{15AA10E6-5845-4F6B-BFC2-593BB9B8B732}"/>
          </ac:picMkLst>
        </pc:picChg>
        <pc:picChg chg="del">
          <ac:chgData name="Hangyu Yu" userId="4769b349918564ed" providerId="LiveId" clId="{A8E80D5D-CE11-4D5A-AFC7-93ED97DC64E2}" dt="2024-09-24T10:33:25.456" v="1047" actId="478"/>
          <ac:picMkLst>
            <pc:docMk/>
            <pc:sldMk cId="3237274456" sldId="303"/>
            <ac:picMk id="19" creationId="{FD9DF683-364E-43F5-97A3-C2DE3856DDB9}"/>
          </ac:picMkLst>
        </pc:picChg>
        <pc:picChg chg="del">
          <ac:chgData name="Hangyu Yu" userId="4769b349918564ed" providerId="LiveId" clId="{A8E80D5D-CE11-4D5A-AFC7-93ED97DC64E2}" dt="2024-09-24T10:33:27.232" v="1050" actId="478"/>
          <ac:picMkLst>
            <pc:docMk/>
            <pc:sldMk cId="3237274456" sldId="303"/>
            <ac:picMk id="27" creationId="{31C5417A-8C62-4B02-AB45-95E6E3DBCF6B}"/>
          </ac:picMkLst>
        </pc:picChg>
        <pc:picChg chg="del">
          <ac:chgData name="Hangyu Yu" userId="4769b349918564ed" providerId="LiveId" clId="{A8E80D5D-CE11-4D5A-AFC7-93ED97DC64E2}" dt="2024-09-24T10:33:26.714" v="1049" actId="478"/>
          <ac:picMkLst>
            <pc:docMk/>
            <pc:sldMk cId="3237274456" sldId="303"/>
            <ac:picMk id="28" creationId="{41F92BC3-A4F7-4315-B80F-F76909154B99}"/>
          </ac:picMkLst>
        </pc:picChg>
        <pc:picChg chg="del">
          <ac:chgData name="Hangyu Yu" userId="4769b349918564ed" providerId="LiveId" clId="{A8E80D5D-CE11-4D5A-AFC7-93ED97DC64E2}" dt="2024-09-24T10:33:26.151" v="1048" actId="478"/>
          <ac:picMkLst>
            <pc:docMk/>
            <pc:sldMk cId="3237274456" sldId="303"/>
            <ac:picMk id="29" creationId="{7ACD76BE-2619-40CB-9995-CEF5841033EB}"/>
          </ac:picMkLst>
        </pc:picChg>
        <pc:cxnChg chg="del">
          <ac:chgData name="Hangyu Yu" userId="4769b349918564ed" providerId="LiveId" clId="{A8E80D5D-CE11-4D5A-AFC7-93ED97DC64E2}" dt="2024-09-24T10:33:25.456" v="1047" actId="478"/>
          <ac:cxnSpMkLst>
            <pc:docMk/>
            <pc:sldMk cId="3237274456" sldId="303"/>
            <ac:cxnSpMk id="35" creationId="{FA3C6CCF-B1F6-42B4-B279-9A4B047BD0D1}"/>
          </ac:cxnSpMkLst>
        </pc:cxnChg>
        <pc:cxnChg chg="del">
          <ac:chgData name="Hangyu Yu" userId="4769b349918564ed" providerId="LiveId" clId="{A8E80D5D-CE11-4D5A-AFC7-93ED97DC64E2}" dt="2024-09-24T10:33:25.456" v="1047" actId="478"/>
          <ac:cxnSpMkLst>
            <pc:docMk/>
            <pc:sldMk cId="3237274456" sldId="303"/>
            <ac:cxnSpMk id="36" creationId="{135374D9-446F-4D56-94EE-D28E833F05B5}"/>
          </ac:cxnSpMkLst>
        </pc:cxnChg>
        <pc:cxnChg chg="del">
          <ac:chgData name="Hangyu Yu" userId="4769b349918564ed" providerId="LiveId" clId="{A8E80D5D-CE11-4D5A-AFC7-93ED97DC64E2}" dt="2024-09-24T10:33:25.456" v="1047" actId="478"/>
          <ac:cxnSpMkLst>
            <pc:docMk/>
            <pc:sldMk cId="3237274456" sldId="303"/>
            <ac:cxnSpMk id="37" creationId="{2D7E9D23-367B-4974-BD70-ECDC6ACD6131}"/>
          </ac:cxnSpMkLst>
        </pc:cxnChg>
      </pc:sldChg>
      <pc:sldChg chg="delSp add mod">
        <pc:chgData name="Hangyu Yu" userId="4769b349918564ed" providerId="LiveId" clId="{A8E80D5D-CE11-4D5A-AFC7-93ED97DC64E2}" dt="2024-09-24T10:33:34.387" v="1052" actId="478"/>
        <pc:sldMkLst>
          <pc:docMk/>
          <pc:sldMk cId="592249703" sldId="304"/>
        </pc:sldMkLst>
        <pc:picChg chg="del">
          <ac:chgData name="Hangyu Yu" userId="4769b349918564ed" providerId="LiveId" clId="{A8E80D5D-CE11-4D5A-AFC7-93ED97DC64E2}" dt="2024-09-24T10:33:34.387" v="1052" actId="478"/>
          <ac:picMkLst>
            <pc:docMk/>
            <pc:sldMk cId="592249703" sldId="304"/>
            <ac:picMk id="14" creationId="{15AA10E6-5845-4F6B-BFC2-593BB9B8B732}"/>
          </ac:picMkLst>
        </pc:picChg>
        <pc:picChg chg="del">
          <ac:chgData name="Hangyu Yu" userId="4769b349918564ed" providerId="LiveId" clId="{A8E80D5D-CE11-4D5A-AFC7-93ED97DC64E2}" dt="2024-09-24T10:33:34.387" v="1052" actId="478"/>
          <ac:picMkLst>
            <pc:docMk/>
            <pc:sldMk cId="592249703" sldId="304"/>
            <ac:picMk id="19" creationId="{FD9DF683-364E-43F5-97A3-C2DE3856DDB9}"/>
          </ac:picMkLst>
        </pc:picChg>
        <pc:cxnChg chg="del">
          <ac:chgData name="Hangyu Yu" userId="4769b349918564ed" providerId="LiveId" clId="{A8E80D5D-CE11-4D5A-AFC7-93ED97DC64E2}" dt="2024-09-24T10:33:34.387" v="1052" actId="478"/>
          <ac:cxnSpMkLst>
            <pc:docMk/>
            <pc:sldMk cId="592249703" sldId="304"/>
            <ac:cxnSpMk id="36" creationId="{135374D9-446F-4D56-94EE-D28E833F05B5}"/>
          </ac:cxnSpMkLst>
        </pc:cxnChg>
        <pc:cxnChg chg="del">
          <ac:chgData name="Hangyu Yu" userId="4769b349918564ed" providerId="LiveId" clId="{A8E80D5D-CE11-4D5A-AFC7-93ED97DC64E2}" dt="2024-09-24T10:33:34.387" v="1052" actId="478"/>
          <ac:cxnSpMkLst>
            <pc:docMk/>
            <pc:sldMk cId="592249703" sldId="304"/>
            <ac:cxnSpMk id="37" creationId="{2D7E9D23-367B-4974-BD70-ECDC6ACD6131}"/>
          </ac:cxnSpMkLst>
        </pc:cxnChg>
      </pc:sldChg>
      <pc:sldChg chg="delSp add mod">
        <pc:chgData name="Hangyu Yu" userId="4769b349918564ed" providerId="LiveId" clId="{A8E80D5D-CE11-4D5A-AFC7-93ED97DC64E2}" dt="2024-09-24T10:33:39.427" v="1054" actId="478"/>
        <pc:sldMkLst>
          <pc:docMk/>
          <pc:sldMk cId="647432423" sldId="305"/>
        </pc:sldMkLst>
        <pc:picChg chg="del">
          <ac:chgData name="Hangyu Yu" userId="4769b349918564ed" providerId="LiveId" clId="{A8E80D5D-CE11-4D5A-AFC7-93ED97DC64E2}" dt="2024-09-24T10:33:39.427" v="1054" actId="478"/>
          <ac:picMkLst>
            <pc:docMk/>
            <pc:sldMk cId="647432423" sldId="305"/>
            <ac:picMk id="14" creationId="{15AA10E6-5845-4F6B-BFC2-593BB9B8B732}"/>
          </ac:picMkLst>
        </pc:picChg>
        <pc:cxnChg chg="del">
          <ac:chgData name="Hangyu Yu" userId="4769b349918564ed" providerId="LiveId" clId="{A8E80D5D-CE11-4D5A-AFC7-93ED97DC64E2}" dt="2024-09-24T10:33:39.427" v="1054" actId="478"/>
          <ac:cxnSpMkLst>
            <pc:docMk/>
            <pc:sldMk cId="647432423" sldId="305"/>
            <ac:cxnSpMk id="37" creationId="{2D7E9D23-367B-4974-BD70-ECDC6ACD6131}"/>
          </ac:cxnSpMkLst>
        </pc:cxnChg>
      </pc:sldChg>
      <pc:sldChg chg="addSp modSp add mod">
        <pc:chgData name="Hangyu Yu" userId="4769b349918564ed" providerId="LiveId" clId="{A8E80D5D-CE11-4D5A-AFC7-93ED97DC64E2}" dt="2024-09-24T10:34:00.533" v="1064" actId="1037"/>
        <pc:sldMkLst>
          <pc:docMk/>
          <pc:sldMk cId="388828550" sldId="306"/>
        </pc:sldMkLst>
        <pc:picChg chg="add mod">
          <ac:chgData name="Hangyu Yu" userId="4769b349918564ed" providerId="LiveId" clId="{A8E80D5D-CE11-4D5A-AFC7-93ED97DC64E2}" dt="2024-09-24T10:34:00.533" v="1064" actId="1037"/>
          <ac:picMkLst>
            <pc:docMk/>
            <pc:sldMk cId="388828550" sldId="306"/>
            <ac:picMk id="31" creationId="{6E79B588-34A0-4C35-81E4-3F0AF1AE6B39}"/>
          </ac:picMkLst>
        </pc:picChg>
      </pc:sldChg>
      <pc:sldChg chg="addSp delSp modSp add mod">
        <pc:chgData name="Hangyu Yu" userId="4769b349918564ed" providerId="LiveId" clId="{A8E80D5D-CE11-4D5A-AFC7-93ED97DC64E2}" dt="2024-09-24T10:35:57.428" v="1088" actId="20577"/>
        <pc:sldMkLst>
          <pc:docMk/>
          <pc:sldMk cId="465978386" sldId="307"/>
        </pc:sldMkLst>
        <pc:spChg chg="mod">
          <ac:chgData name="Hangyu Yu" userId="4769b349918564ed" providerId="LiveId" clId="{A8E80D5D-CE11-4D5A-AFC7-93ED97DC64E2}" dt="2024-09-24T10:35:57.428" v="1088" actId="20577"/>
          <ac:spMkLst>
            <pc:docMk/>
            <pc:sldMk cId="465978386" sldId="307"/>
            <ac:spMk id="4" creationId="{EE3D9599-6AD0-A54B-A8DB-E5D44637B072}"/>
          </ac:spMkLst>
        </pc:spChg>
        <pc:spChg chg="del">
          <ac:chgData name="Hangyu Yu" userId="4769b349918564ed" providerId="LiveId" clId="{A8E80D5D-CE11-4D5A-AFC7-93ED97DC64E2}" dt="2024-09-24T10:35:37.920" v="1066" actId="478"/>
          <ac:spMkLst>
            <pc:docMk/>
            <pc:sldMk cId="465978386" sldId="307"/>
            <ac:spMk id="6" creationId="{134139A2-D4CC-4682-853A-8FD504492A6D}"/>
          </ac:spMkLst>
        </pc:spChg>
        <pc:grpChg chg="del">
          <ac:chgData name="Hangyu Yu" userId="4769b349918564ed" providerId="LiveId" clId="{A8E80D5D-CE11-4D5A-AFC7-93ED97DC64E2}" dt="2024-09-24T10:35:37.920" v="1066" actId="478"/>
          <ac:grpSpMkLst>
            <pc:docMk/>
            <pc:sldMk cId="465978386" sldId="307"/>
            <ac:grpSpMk id="21" creationId="{70E74EAF-D55C-4EC3-8C05-701334641E3B}"/>
          </ac:grpSpMkLst>
        </pc:grpChg>
        <pc:grpChg chg="del">
          <ac:chgData name="Hangyu Yu" userId="4769b349918564ed" providerId="LiveId" clId="{A8E80D5D-CE11-4D5A-AFC7-93ED97DC64E2}" dt="2024-09-24T10:35:37.920" v="1066" actId="478"/>
          <ac:grpSpMkLst>
            <pc:docMk/>
            <pc:sldMk cId="465978386" sldId="307"/>
            <ac:grpSpMk id="23" creationId="{D486A8F7-B0B7-496E-9ABC-D5F79D11911E}"/>
          </ac:grpSpMkLst>
        </pc:grpChg>
        <pc:picChg chg="del">
          <ac:chgData name="Hangyu Yu" userId="4769b349918564ed" providerId="LiveId" clId="{A8E80D5D-CE11-4D5A-AFC7-93ED97DC64E2}" dt="2024-09-24T10:35:37.920" v="1066" actId="478"/>
          <ac:picMkLst>
            <pc:docMk/>
            <pc:sldMk cId="465978386" sldId="307"/>
            <ac:picMk id="3" creationId="{D8311971-7D28-40EF-89D4-9AFA9CB50028}"/>
          </ac:picMkLst>
        </pc:picChg>
        <pc:picChg chg="del">
          <ac:chgData name="Hangyu Yu" userId="4769b349918564ed" providerId="LiveId" clId="{A8E80D5D-CE11-4D5A-AFC7-93ED97DC64E2}" dt="2024-09-24T10:35:37.920" v="1066" actId="478"/>
          <ac:picMkLst>
            <pc:docMk/>
            <pc:sldMk cId="465978386" sldId="307"/>
            <ac:picMk id="9" creationId="{B549D671-87CE-4DAF-9EB1-26306AE8DC57}"/>
          </ac:picMkLst>
        </pc:picChg>
        <pc:picChg chg="del">
          <ac:chgData name="Hangyu Yu" userId="4769b349918564ed" providerId="LiveId" clId="{A8E80D5D-CE11-4D5A-AFC7-93ED97DC64E2}" dt="2024-09-24T10:35:37.920" v="1066" actId="478"/>
          <ac:picMkLst>
            <pc:docMk/>
            <pc:sldMk cId="465978386" sldId="307"/>
            <ac:picMk id="10" creationId="{FA38A6E7-3BF4-422A-B5CE-C73095514BF5}"/>
          </ac:picMkLst>
        </pc:picChg>
        <pc:picChg chg="del">
          <ac:chgData name="Hangyu Yu" userId="4769b349918564ed" providerId="LiveId" clId="{A8E80D5D-CE11-4D5A-AFC7-93ED97DC64E2}" dt="2024-09-24T10:35:37.920" v="1066" actId="478"/>
          <ac:picMkLst>
            <pc:docMk/>
            <pc:sldMk cId="465978386" sldId="307"/>
            <ac:picMk id="11" creationId="{8B828832-69B5-4C5A-B4DA-C328326E92A6}"/>
          </ac:picMkLst>
        </pc:picChg>
        <pc:picChg chg="add mod">
          <ac:chgData name="Hangyu Yu" userId="4769b349918564ed" providerId="LiveId" clId="{A8E80D5D-CE11-4D5A-AFC7-93ED97DC64E2}" dt="2024-09-24T10:35:52.609" v="1075" actId="1076"/>
          <ac:picMkLst>
            <pc:docMk/>
            <pc:sldMk cId="465978386" sldId="307"/>
            <ac:picMk id="12" creationId="{A9AD370E-F4B2-46EA-9168-B86CA55537FD}"/>
          </ac:picMkLst>
        </pc:picChg>
        <pc:picChg chg="del">
          <ac:chgData name="Hangyu Yu" userId="4769b349918564ed" providerId="LiveId" clId="{A8E80D5D-CE11-4D5A-AFC7-93ED97DC64E2}" dt="2024-09-24T10:35:37.920" v="1066" actId="478"/>
          <ac:picMkLst>
            <pc:docMk/>
            <pc:sldMk cId="465978386" sldId="307"/>
            <ac:picMk id="13" creationId="{0247C700-8673-4A97-BB93-4F72485B5FE3}"/>
          </ac:picMkLst>
        </pc:picChg>
        <pc:picChg chg="del">
          <ac:chgData name="Hangyu Yu" userId="4769b349918564ed" providerId="LiveId" clId="{A8E80D5D-CE11-4D5A-AFC7-93ED97DC64E2}" dt="2024-09-24T10:35:37.920" v="1066" actId="478"/>
          <ac:picMkLst>
            <pc:docMk/>
            <pc:sldMk cId="465978386" sldId="307"/>
            <ac:picMk id="14" creationId="{15AA10E6-5845-4F6B-BFC2-593BB9B8B732}"/>
          </ac:picMkLst>
        </pc:picChg>
        <pc:picChg chg="del">
          <ac:chgData name="Hangyu Yu" userId="4769b349918564ed" providerId="LiveId" clId="{A8E80D5D-CE11-4D5A-AFC7-93ED97DC64E2}" dt="2024-09-24T10:35:37.920" v="1066" actId="478"/>
          <ac:picMkLst>
            <pc:docMk/>
            <pc:sldMk cId="465978386" sldId="307"/>
            <ac:picMk id="19" creationId="{FD9DF683-364E-43F5-97A3-C2DE3856DDB9}"/>
          </ac:picMkLst>
        </pc:picChg>
        <pc:picChg chg="del">
          <ac:chgData name="Hangyu Yu" userId="4769b349918564ed" providerId="LiveId" clId="{A8E80D5D-CE11-4D5A-AFC7-93ED97DC64E2}" dt="2024-09-24T10:35:37.920" v="1066" actId="478"/>
          <ac:picMkLst>
            <pc:docMk/>
            <pc:sldMk cId="465978386" sldId="307"/>
            <ac:picMk id="27" creationId="{31C5417A-8C62-4B02-AB45-95E6E3DBCF6B}"/>
          </ac:picMkLst>
        </pc:picChg>
        <pc:picChg chg="del">
          <ac:chgData name="Hangyu Yu" userId="4769b349918564ed" providerId="LiveId" clId="{A8E80D5D-CE11-4D5A-AFC7-93ED97DC64E2}" dt="2024-09-24T10:35:37.920" v="1066" actId="478"/>
          <ac:picMkLst>
            <pc:docMk/>
            <pc:sldMk cId="465978386" sldId="307"/>
            <ac:picMk id="28" creationId="{41F92BC3-A4F7-4315-B80F-F76909154B99}"/>
          </ac:picMkLst>
        </pc:picChg>
        <pc:picChg chg="del">
          <ac:chgData name="Hangyu Yu" userId="4769b349918564ed" providerId="LiveId" clId="{A8E80D5D-CE11-4D5A-AFC7-93ED97DC64E2}" dt="2024-09-24T10:35:37.920" v="1066" actId="478"/>
          <ac:picMkLst>
            <pc:docMk/>
            <pc:sldMk cId="465978386" sldId="307"/>
            <ac:picMk id="29" creationId="{7ACD76BE-2619-40CB-9995-CEF5841033EB}"/>
          </ac:picMkLst>
        </pc:picChg>
        <pc:picChg chg="del">
          <ac:chgData name="Hangyu Yu" userId="4769b349918564ed" providerId="LiveId" clId="{A8E80D5D-CE11-4D5A-AFC7-93ED97DC64E2}" dt="2024-09-24T10:35:37.920" v="1066" actId="478"/>
          <ac:picMkLst>
            <pc:docMk/>
            <pc:sldMk cId="465978386" sldId="307"/>
            <ac:picMk id="31" creationId="{6E79B588-34A0-4C35-81E4-3F0AF1AE6B39}"/>
          </ac:picMkLst>
        </pc:picChg>
        <pc:picChg chg="del">
          <ac:chgData name="Hangyu Yu" userId="4769b349918564ed" providerId="LiveId" clId="{A8E80D5D-CE11-4D5A-AFC7-93ED97DC64E2}" dt="2024-09-24T10:35:37.920" v="1066" actId="478"/>
          <ac:picMkLst>
            <pc:docMk/>
            <pc:sldMk cId="465978386" sldId="307"/>
            <ac:picMk id="33" creationId="{1F5F4DAE-5FBE-4A57-A521-EA2E75A05DEC}"/>
          </ac:picMkLst>
        </pc:picChg>
        <pc:picChg chg="del">
          <ac:chgData name="Hangyu Yu" userId="4769b349918564ed" providerId="LiveId" clId="{A8E80D5D-CE11-4D5A-AFC7-93ED97DC64E2}" dt="2024-09-24T10:35:37.920" v="1066" actId="478"/>
          <ac:picMkLst>
            <pc:docMk/>
            <pc:sldMk cId="465978386" sldId="307"/>
            <ac:picMk id="34" creationId="{DFBCEDF5-3AA4-4B22-A115-8AD1EE3CA2B8}"/>
          </ac:picMkLst>
        </pc:picChg>
        <pc:cxnChg chg="del">
          <ac:chgData name="Hangyu Yu" userId="4769b349918564ed" providerId="LiveId" clId="{A8E80D5D-CE11-4D5A-AFC7-93ED97DC64E2}" dt="2024-09-24T10:35:37.920" v="1066" actId="478"/>
          <ac:cxnSpMkLst>
            <pc:docMk/>
            <pc:sldMk cId="465978386" sldId="307"/>
            <ac:cxnSpMk id="30" creationId="{0FF0B261-3F6E-4460-84A9-0C2F0C18AA15}"/>
          </ac:cxnSpMkLst>
        </pc:cxnChg>
        <pc:cxnChg chg="del">
          <ac:chgData name="Hangyu Yu" userId="4769b349918564ed" providerId="LiveId" clId="{A8E80D5D-CE11-4D5A-AFC7-93ED97DC64E2}" dt="2024-09-24T10:35:37.920" v="1066" actId="478"/>
          <ac:cxnSpMkLst>
            <pc:docMk/>
            <pc:sldMk cId="465978386" sldId="307"/>
            <ac:cxnSpMk id="35" creationId="{FA3C6CCF-B1F6-42B4-B279-9A4B047BD0D1}"/>
          </ac:cxnSpMkLst>
        </pc:cxnChg>
        <pc:cxnChg chg="del">
          <ac:chgData name="Hangyu Yu" userId="4769b349918564ed" providerId="LiveId" clId="{A8E80D5D-CE11-4D5A-AFC7-93ED97DC64E2}" dt="2024-09-24T10:35:37.920" v="1066" actId="478"/>
          <ac:cxnSpMkLst>
            <pc:docMk/>
            <pc:sldMk cId="465978386" sldId="307"/>
            <ac:cxnSpMk id="36" creationId="{135374D9-446F-4D56-94EE-D28E833F05B5}"/>
          </ac:cxnSpMkLst>
        </pc:cxnChg>
        <pc:cxnChg chg="del">
          <ac:chgData name="Hangyu Yu" userId="4769b349918564ed" providerId="LiveId" clId="{A8E80D5D-CE11-4D5A-AFC7-93ED97DC64E2}" dt="2024-09-24T10:35:37.920" v="1066" actId="478"/>
          <ac:cxnSpMkLst>
            <pc:docMk/>
            <pc:sldMk cId="465978386" sldId="307"/>
            <ac:cxnSpMk id="37" creationId="{2D7E9D23-367B-4974-BD70-ECDC6ACD6131}"/>
          </ac:cxnSpMkLst>
        </pc:cxnChg>
      </pc:sldChg>
      <pc:sldChg chg="add del">
        <pc:chgData name="Hangyu Yu" userId="4769b349918564ed" providerId="LiveId" clId="{A8E80D5D-CE11-4D5A-AFC7-93ED97DC64E2}" dt="2024-09-24T10:35:46.924" v="1072"/>
        <pc:sldMkLst>
          <pc:docMk/>
          <pc:sldMk cId="121194957" sldId="308"/>
        </pc:sldMkLst>
      </pc:sldChg>
    </pc:docChg>
  </pc:docChgLst>
  <pc:docChgLst>
    <pc:chgData name="Hangyu Yu" userId="4769b349918564ed" providerId="LiveId" clId="{C1811C43-562A-AE41-AFF5-469F60D32E99}"/>
    <pc:docChg chg="undo custSel modSld">
      <pc:chgData name="Hangyu Yu" userId="4769b349918564ed" providerId="LiveId" clId="{C1811C43-562A-AE41-AFF5-469F60D32E99}" dt="2024-09-18T13:41:16.054" v="228" actId="20577"/>
      <pc:docMkLst>
        <pc:docMk/>
      </pc:docMkLst>
      <pc:sldChg chg="addSp modSp mod">
        <pc:chgData name="Hangyu Yu" userId="4769b349918564ed" providerId="LiveId" clId="{C1811C43-562A-AE41-AFF5-469F60D32E99}" dt="2024-09-18T13:07:11.563" v="8" actId="14100"/>
        <pc:sldMkLst>
          <pc:docMk/>
          <pc:sldMk cId="2318915390" sldId="262"/>
        </pc:sldMkLst>
        <pc:picChg chg="add mod modCrop">
          <ac:chgData name="Hangyu Yu" userId="4769b349918564ed" providerId="LiveId" clId="{C1811C43-562A-AE41-AFF5-469F60D32E99}" dt="2024-09-18T13:07:11.563" v="8" actId="14100"/>
          <ac:picMkLst>
            <pc:docMk/>
            <pc:sldMk cId="2318915390" sldId="262"/>
            <ac:picMk id="3" creationId="{D90C2292-6604-565B-40F3-A45270744D91}"/>
          </ac:picMkLst>
        </pc:picChg>
      </pc:sldChg>
      <pc:sldChg chg="addSp modSp mod">
        <pc:chgData name="Hangyu Yu" userId="4769b349918564ed" providerId="LiveId" clId="{C1811C43-562A-AE41-AFF5-469F60D32E99}" dt="2024-09-18T13:07:16.302" v="11" actId="1035"/>
        <pc:sldMkLst>
          <pc:docMk/>
          <pc:sldMk cId="1371272681" sldId="270"/>
        </pc:sldMkLst>
        <pc:picChg chg="add mod">
          <ac:chgData name="Hangyu Yu" userId="4769b349918564ed" providerId="LiveId" clId="{C1811C43-562A-AE41-AFF5-469F60D32E99}" dt="2024-09-18T13:07:16.302" v="11" actId="1035"/>
          <ac:picMkLst>
            <pc:docMk/>
            <pc:sldMk cId="1371272681" sldId="270"/>
            <ac:picMk id="2" creationId="{A84AA2CD-C4CB-8AF0-5EFC-D5CDA22069A5}"/>
          </ac:picMkLst>
        </pc:picChg>
      </pc:sldChg>
      <pc:sldChg chg="addSp modSp mod">
        <pc:chgData name="Hangyu Yu" userId="4769b349918564ed" providerId="LiveId" clId="{C1811C43-562A-AE41-AFF5-469F60D32E99}" dt="2024-09-18T13:07:32.205" v="15" actId="1076"/>
        <pc:sldMkLst>
          <pc:docMk/>
          <pc:sldMk cId="445705004" sldId="274"/>
        </pc:sldMkLst>
        <pc:grpChg chg="mod">
          <ac:chgData name="Hangyu Yu" userId="4769b349918564ed" providerId="LiveId" clId="{C1811C43-562A-AE41-AFF5-469F60D32E99}" dt="2024-09-18T13:07:32.205" v="15" actId="1076"/>
          <ac:grpSpMkLst>
            <pc:docMk/>
            <pc:sldMk cId="445705004" sldId="274"/>
            <ac:grpSpMk id="2" creationId="{576A3844-5171-4236-BF52-9558DABDD12D}"/>
          </ac:grpSpMkLst>
        </pc:grpChg>
        <pc:picChg chg="add mod">
          <ac:chgData name="Hangyu Yu" userId="4769b349918564ed" providerId="LiveId" clId="{C1811C43-562A-AE41-AFF5-469F60D32E99}" dt="2024-09-18T13:07:18.019" v="12"/>
          <ac:picMkLst>
            <pc:docMk/>
            <pc:sldMk cId="445705004" sldId="274"/>
            <ac:picMk id="3" creationId="{132D8B6C-D81A-7F62-F4E2-CA2D26673A7D}"/>
          </ac:picMkLst>
        </pc:picChg>
      </pc:sldChg>
      <pc:sldChg chg="addSp modSp mod">
        <pc:chgData name="Hangyu Yu" userId="4769b349918564ed" providerId="LiveId" clId="{C1811C43-562A-AE41-AFF5-469F60D32E99}" dt="2024-09-18T13:07:40.872" v="17"/>
        <pc:sldMkLst>
          <pc:docMk/>
          <pc:sldMk cId="2889536460" sldId="275"/>
        </pc:sldMkLst>
        <pc:grpChg chg="mod">
          <ac:chgData name="Hangyu Yu" userId="4769b349918564ed" providerId="LiveId" clId="{C1811C43-562A-AE41-AFF5-469F60D32E99}" dt="2024-09-18T13:07:40.208" v="16" actId="1076"/>
          <ac:grpSpMkLst>
            <pc:docMk/>
            <pc:sldMk cId="2889536460" sldId="275"/>
            <ac:grpSpMk id="28" creationId="{86A45FAD-EAE6-437F-A3EF-8E6B03AB2DCE}"/>
          </ac:grpSpMkLst>
        </pc:grpChg>
        <pc:picChg chg="add mod">
          <ac:chgData name="Hangyu Yu" userId="4769b349918564ed" providerId="LiveId" clId="{C1811C43-562A-AE41-AFF5-469F60D32E99}" dt="2024-09-18T13:07:40.872" v="17"/>
          <ac:picMkLst>
            <pc:docMk/>
            <pc:sldMk cId="2889536460" sldId="275"/>
            <ac:picMk id="2" creationId="{4AB67EDD-CB51-198E-99C7-6621BAAC815C}"/>
          </ac:picMkLst>
        </pc:picChg>
      </pc:sldChg>
      <pc:sldChg chg="addSp modSp">
        <pc:chgData name="Hangyu Yu" userId="4769b349918564ed" providerId="LiveId" clId="{C1811C43-562A-AE41-AFF5-469F60D32E99}" dt="2024-09-18T13:07:45.300" v="18"/>
        <pc:sldMkLst>
          <pc:docMk/>
          <pc:sldMk cId="654890491" sldId="276"/>
        </pc:sldMkLst>
        <pc:picChg chg="add mod">
          <ac:chgData name="Hangyu Yu" userId="4769b349918564ed" providerId="LiveId" clId="{C1811C43-562A-AE41-AFF5-469F60D32E99}" dt="2024-09-18T13:07:45.300" v="18"/>
          <ac:picMkLst>
            <pc:docMk/>
            <pc:sldMk cId="654890491" sldId="276"/>
            <ac:picMk id="2" creationId="{E89C5292-6160-1B27-D225-E56DFF50EE03}"/>
          </ac:picMkLst>
        </pc:picChg>
      </pc:sldChg>
      <pc:sldChg chg="addSp modSp mod">
        <pc:chgData name="Hangyu Yu" userId="4769b349918564ed" providerId="LiveId" clId="{C1811C43-562A-AE41-AFF5-469F60D32E99}" dt="2024-09-18T13:07:49.669" v="20"/>
        <pc:sldMkLst>
          <pc:docMk/>
          <pc:sldMk cId="35751536" sldId="277"/>
        </pc:sldMkLst>
        <pc:picChg chg="add mod">
          <ac:chgData name="Hangyu Yu" userId="4769b349918564ed" providerId="LiveId" clId="{C1811C43-562A-AE41-AFF5-469F60D32E99}" dt="2024-09-18T13:07:49.669" v="20"/>
          <ac:picMkLst>
            <pc:docMk/>
            <pc:sldMk cId="35751536" sldId="277"/>
            <ac:picMk id="2" creationId="{392DE22F-9710-7117-F6C2-E0A090670798}"/>
          </ac:picMkLst>
        </pc:picChg>
        <pc:picChg chg="mod">
          <ac:chgData name="Hangyu Yu" userId="4769b349918564ed" providerId="LiveId" clId="{C1811C43-562A-AE41-AFF5-469F60D32E99}" dt="2024-09-18T13:07:48.960" v="19" actId="1076"/>
          <ac:picMkLst>
            <pc:docMk/>
            <pc:sldMk cId="35751536" sldId="277"/>
            <ac:picMk id="3" creationId="{2558CE2B-4337-44E2-9FEA-6E9ADF24D965}"/>
          </ac:picMkLst>
        </pc:picChg>
      </pc:sldChg>
      <pc:sldChg chg="addSp modSp mod">
        <pc:chgData name="Hangyu Yu" userId="4769b349918564ed" providerId="LiveId" clId="{C1811C43-562A-AE41-AFF5-469F60D32E99}" dt="2024-09-18T13:08:04.773" v="24"/>
        <pc:sldMkLst>
          <pc:docMk/>
          <pc:sldMk cId="4219557889" sldId="278"/>
        </pc:sldMkLst>
        <pc:picChg chg="add mod">
          <ac:chgData name="Hangyu Yu" userId="4769b349918564ed" providerId="LiveId" clId="{C1811C43-562A-AE41-AFF5-469F60D32E99}" dt="2024-09-18T13:08:04.773" v="24"/>
          <ac:picMkLst>
            <pc:docMk/>
            <pc:sldMk cId="4219557889" sldId="278"/>
            <ac:picMk id="2" creationId="{72F33178-1FD1-CE10-3EE3-62FE68795E07}"/>
          </ac:picMkLst>
        </pc:picChg>
        <pc:picChg chg="mod">
          <ac:chgData name="Hangyu Yu" userId="4769b349918564ed" providerId="LiveId" clId="{C1811C43-562A-AE41-AFF5-469F60D32E99}" dt="2024-09-18T13:08:04.116" v="23" actId="1076"/>
          <ac:picMkLst>
            <pc:docMk/>
            <pc:sldMk cId="4219557889" sldId="278"/>
            <ac:picMk id="3" creationId="{2558CE2B-4337-44E2-9FEA-6E9ADF24D965}"/>
          </ac:picMkLst>
        </pc:picChg>
        <pc:picChg chg="mod">
          <ac:chgData name="Hangyu Yu" userId="4769b349918564ed" providerId="LiveId" clId="{C1811C43-562A-AE41-AFF5-469F60D32E99}" dt="2024-09-18T13:08:04.116" v="23" actId="1076"/>
          <ac:picMkLst>
            <pc:docMk/>
            <pc:sldMk cId="4219557889" sldId="278"/>
            <ac:picMk id="6" creationId="{E06D0DA2-012F-44A2-8B54-5562015DE59C}"/>
          </ac:picMkLst>
        </pc:picChg>
      </pc:sldChg>
      <pc:sldChg chg="addSp modSp mod">
        <pc:chgData name="Hangyu Yu" userId="4769b349918564ed" providerId="LiveId" clId="{C1811C43-562A-AE41-AFF5-469F60D32E99}" dt="2024-09-18T13:07:59" v="22"/>
        <pc:sldMkLst>
          <pc:docMk/>
          <pc:sldMk cId="2803507688" sldId="279"/>
        </pc:sldMkLst>
        <pc:spChg chg="mod">
          <ac:chgData name="Hangyu Yu" userId="4769b349918564ed" providerId="LiveId" clId="{C1811C43-562A-AE41-AFF5-469F60D32E99}" dt="2024-09-18T13:07:58.355" v="21" actId="1076"/>
          <ac:spMkLst>
            <pc:docMk/>
            <pc:sldMk cId="2803507688" sldId="279"/>
            <ac:spMk id="26" creationId="{69CE9B63-6364-4029-B749-742E259FC3E8}"/>
          </ac:spMkLst>
        </pc:spChg>
        <pc:picChg chg="add mod">
          <ac:chgData name="Hangyu Yu" userId="4769b349918564ed" providerId="LiveId" clId="{C1811C43-562A-AE41-AFF5-469F60D32E99}" dt="2024-09-18T13:07:59" v="22"/>
          <ac:picMkLst>
            <pc:docMk/>
            <pc:sldMk cId="2803507688" sldId="279"/>
            <ac:picMk id="2" creationId="{FBD7A52A-6285-08D0-238F-B03A0DC7253F}"/>
          </ac:picMkLst>
        </pc:picChg>
        <pc:picChg chg="mod">
          <ac:chgData name="Hangyu Yu" userId="4769b349918564ed" providerId="LiveId" clId="{C1811C43-562A-AE41-AFF5-469F60D32E99}" dt="2024-09-18T13:07:58.355" v="21" actId="1076"/>
          <ac:picMkLst>
            <pc:docMk/>
            <pc:sldMk cId="2803507688" sldId="279"/>
            <ac:picMk id="3" creationId="{2558CE2B-4337-44E2-9FEA-6E9ADF24D965}"/>
          </ac:picMkLst>
        </pc:picChg>
      </pc:sldChg>
      <pc:sldChg chg="addSp modSp mod">
        <pc:chgData name="Hangyu Yu" userId="4769b349918564ed" providerId="LiveId" clId="{C1811C43-562A-AE41-AFF5-469F60D32E99}" dt="2024-09-18T13:08:17.639" v="28" actId="1035"/>
        <pc:sldMkLst>
          <pc:docMk/>
          <pc:sldMk cId="706957094" sldId="280"/>
        </pc:sldMkLst>
        <pc:spChg chg="mod">
          <ac:chgData name="Hangyu Yu" userId="4769b349918564ed" providerId="LiveId" clId="{C1811C43-562A-AE41-AFF5-469F60D32E99}" dt="2024-09-18T13:08:17.639" v="28" actId="1035"/>
          <ac:spMkLst>
            <pc:docMk/>
            <pc:sldMk cId="706957094" sldId="280"/>
            <ac:spMk id="11" creationId="{817EAEF5-8167-45F7-9311-20C77CE6334B}"/>
          </ac:spMkLst>
        </pc:spChg>
        <pc:picChg chg="add mod">
          <ac:chgData name="Hangyu Yu" userId="4769b349918564ed" providerId="LiveId" clId="{C1811C43-562A-AE41-AFF5-469F60D32E99}" dt="2024-09-18T13:08:11.457" v="26"/>
          <ac:picMkLst>
            <pc:docMk/>
            <pc:sldMk cId="706957094" sldId="280"/>
            <ac:picMk id="2" creationId="{9A2FBC4E-535B-700E-ADB1-6A294E11227C}"/>
          </ac:picMkLst>
        </pc:picChg>
        <pc:picChg chg="mod">
          <ac:chgData name="Hangyu Yu" userId="4769b349918564ed" providerId="LiveId" clId="{C1811C43-562A-AE41-AFF5-469F60D32E99}" dt="2024-09-18T13:08:17.639" v="28" actId="1035"/>
          <ac:picMkLst>
            <pc:docMk/>
            <pc:sldMk cId="706957094" sldId="280"/>
            <ac:picMk id="3" creationId="{2558CE2B-4337-44E2-9FEA-6E9ADF24D965}"/>
          </ac:picMkLst>
        </pc:picChg>
        <pc:picChg chg="mod">
          <ac:chgData name="Hangyu Yu" userId="4769b349918564ed" providerId="LiveId" clId="{C1811C43-562A-AE41-AFF5-469F60D32E99}" dt="2024-09-18T13:08:17.639" v="28" actId="1035"/>
          <ac:picMkLst>
            <pc:docMk/>
            <pc:sldMk cId="706957094" sldId="280"/>
            <ac:picMk id="6" creationId="{E06D0DA2-012F-44A2-8B54-5562015DE59C}"/>
          </ac:picMkLst>
        </pc:picChg>
        <pc:picChg chg="mod">
          <ac:chgData name="Hangyu Yu" userId="4769b349918564ed" providerId="LiveId" clId="{C1811C43-562A-AE41-AFF5-469F60D32E99}" dt="2024-09-18T13:08:17.639" v="28" actId="1035"/>
          <ac:picMkLst>
            <pc:docMk/>
            <pc:sldMk cId="706957094" sldId="280"/>
            <ac:picMk id="10" creationId="{987462AB-BBF2-49DC-8AC4-A94E86EC831D}"/>
          </ac:picMkLst>
        </pc:picChg>
      </pc:sldChg>
      <pc:sldChg chg="addSp modSp mod modNotesTx">
        <pc:chgData name="Hangyu Yu" userId="4769b349918564ed" providerId="LiveId" clId="{C1811C43-562A-AE41-AFF5-469F60D32E99}" dt="2024-09-18T13:41:16.054" v="228" actId="20577"/>
        <pc:sldMkLst>
          <pc:docMk/>
          <pc:sldMk cId="722904409" sldId="290"/>
        </pc:sldMkLst>
        <pc:spChg chg="mod">
          <ac:chgData name="Hangyu Yu" userId="4769b349918564ed" providerId="LiveId" clId="{C1811C43-562A-AE41-AFF5-469F60D32E99}" dt="2024-09-18T13:31:10.028" v="32" actId="20577"/>
          <ac:spMkLst>
            <pc:docMk/>
            <pc:sldMk cId="722904409" sldId="290"/>
            <ac:spMk id="4" creationId="{EE3D9599-6AD0-A54B-A8DB-E5D44637B072}"/>
          </ac:spMkLst>
        </pc:spChg>
        <pc:picChg chg="add mod">
          <ac:chgData name="Hangyu Yu" userId="4769b349918564ed" providerId="LiveId" clId="{C1811C43-562A-AE41-AFF5-469F60D32E99}" dt="2024-09-18T13:37:58.994" v="41"/>
          <ac:picMkLst>
            <pc:docMk/>
            <pc:sldMk cId="722904409" sldId="290"/>
            <ac:picMk id="2" creationId="{8219B7FF-AC7D-3617-9CFB-9C45A984F588}"/>
          </ac:picMkLst>
        </pc:picChg>
      </pc:sldChg>
    </pc:docChg>
  </pc:docChgLst>
  <pc:docChgLst>
    <pc:chgData name="Hangyu Yu" userId="4769b349918564ed" providerId="LiveId" clId="{52F2CA0A-A35D-44C2-AFA2-917D4480E74F}"/>
    <pc:docChg chg="undo redo custSel addSld delSld modSld sldOrd">
      <pc:chgData name="Hangyu Yu" userId="4769b349918564ed" providerId="LiveId" clId="{52F2CA0A-A35D-44C2-AFA2-917D4480E74F}" dt="2024-10-01T11:23:04.274" v="1604" actId="20577"/>
      <pc:docMkLst>
        <pc:docMk/>
      </pc:docMkLst>
      <pc:sldChg chg="modSp mod">
        <pc:chgData name="Hangyu Yu" userId="4769b349918564ed" providerId="LiveId" clId="{52F2CA0A-A35D-44C2-AFA2-917D4480E74F}" dt="2024-10-01T07:39:00.117" v="1" actId="20577"/>
        <pc:sldMkLst>
          <pc:docMk/>
          <pc:sldMk cId="413527936" sldId="256"/>
        </pc:sldMkLst>
        <pc:spChg chg="mod">
          <ac:chgData name="Hangyu Yu" userId="4769b349918564ed" providerId="LiveId" clId="{52F2CA0A-A35D-44C2-AFA2-917D4480E74F}" dt="2024-10-01T07:39:00.117" v="1" actId="20577"/>
          <ac:spMkLst>
            <pc:docMk/>
            <pc:sldMk cId="413527936" sldId="256"/>
            <ac:spMk id="4" creationId="{34F3CA74-E434-844A-9C90-0FE7EB8DBFC3}"/>
          </ac:spMkLst>
        </pc:spChg>
      </pc:sldChg>
      <pc:sldChg chg="del">
        <pc:chgData name="Hangyu Yu" userId="4769b349918564ed" providerId="LiveId" clId="{52F2CA0A-A35D-44C2-AFA2-917D4480E74F}" dt="2024-10-01T08:55:55.527" v="258" actId="47"/>
        <pc:sldMkLst>
          <pc:docMk/>
          <pc:sldMk cId="3636881087" sldId="291"/>
        </pc:sldMkLst>
      </pc:sldChg>
      <pc:sldChg chg="modSp del mod">
        <pc:chgData name="Hangyu Yu" userId="4769b349918564ed" providerId="LiveId" clId="{52F2CA0A-A35D-44C2-AFA2-917D4480E74F}" dt="2024-10-01T09:32:00.209" v="730" actId="47"/>
        <pc:sldMkLst>
          <pc:docMk/>
          <pc:sldMk cId="716009331" sldId="292"/>
        </pc:sldMkLst>
        <pc:picChg chg="mod">
          <ac:chgData name="Hangyu Yu" userId="4769b349918564ed" providerId="LiveId" clId="{52F2CA0A-A35D-44C2-AFA2-917D4480E74F}" dt="2024-10-01T08:01:21.297" v="102" actId="1076"/>
          <ac:picMkLst>
            <pc:docMk/>
            <pc:sldMk cId="716009331" sldId="292"/>
            <ac:picMk id="13" creationId="{4EEE1972-C84D-4404-AD75-F1647FF8F037}"/>
          </ac:picMkLst>
        </pc:picChg>
      </pc:sldChg>
      <pc:sldChg chg="del">
        <pc:chgData name="Hangyu Yu" userId="4769b349918564ed" providerId="LiveId" clId="{52F2CA0A-A35D-44C2-AFA2-917D4480E74F}" dt="2024-10-01T09:32:00.209" v="730" actId="47"/>
        <pc:sldMkLst>
          <pc:docMk/>
          <pc:sldMk cId="530371505" sldId="293"/>
        </pc:sldMkLst>
      </pc:sldChg>
      <pc:sldChg chg="del">
        <pc:chgData name="Hangyu Yu" userId="4769b349918564ed" providerId="LiveId" clId="{52F2CA0A-A35D-44C2-AFA2-917D4480E74F}" dt="2024-10-01T09:32:00.209" v="730" actId="47"/>
        <pc:sldMkLst>
          <pc:docMk/>
          <pc:sldMk cId="1391200148" sldId="294"/>
        </pc:sldMkLst>
      </pc:sldChg>
      <pc:sldChg chg="del">
        <pc:chgData name="Hangyu Yu" userId="4769b349918564ed" providerId="LiveId" clId="{52F2CA0A-A35D-44C2-AFA2-917D4480E74F}" dt="2024-10-01T09:32:00.209" v="730" actId="47"/>
        <pc:sldMkLst>
          <pc:docMk/>
          <pc:sldMk cId="573803386" sldId="295"/>
        </pc:sldMkLst>
      </pc:sldChg>
      <pc:sldChg chg="del">
        <pc:chgData name="Hangyu Yu" userId="4769b349918564ed" providerId="LiveId" clId="{52F2CA0A-A35D-44C2-AFA2-917D4480E74F}" dt="2024-10-01T09:32:00.209" v="730" actId="47"/>
        <pc:sldMkLst>
          <pc:docMk/>
          <pc:sldMk cId="2132195741" sldId="296"/>
        </pc:sldMkLst>
      </pc:sldChg>
      <pc:sldChg chg="del">
        <pc:chgData name="Hangyu Yu" userId="4769b349918564ed" providerId="LiveId" clId="{52F2CA0A-A35D-44C2-AFA2-917D4480E74F}" dt="2024-10-01T09:32:00.209" v="730" actId="47"/>
        <pc:sldMkLst>
          <pc:docMk/>
          <pc:sldMk cId="2108612842" sldId="297"/>
        </pc:sldMkLst>
      </pc:sldChg>
      <pc:sldChg chg="del">
        <pc:chgData name="Hangyu Yu" userId="4769b349918564ed" providerId="LiveId" clId="{52F2CA0A-A35D-44C2-AFA2-917D4480E74F}" dt="2024-10-01T09:32:00.209" v="730" actId="47"/>
        <pc:sldMkLst>
          <pc:docMk/>
          <pc:sldMk cId="4021906093" sldId="298"/>
        </pc:sldMkLst>
      </pc:sldChg>
      <pc:sldChg chg="del">
        <pc:chgData name="Hangyu Yu" userId="4769b349918564ed" providerId="LiveId" clId="{52F2CA0A-A35D-44C2-AFA2-917D4480E74F}" dt="2024-10-01T09:32:00.209" v="730" actId="47"/>
        <pc:sldMkLst>
          <pc:docMk/>
          <pc:sldMk cId="2351892655" sldId="299"/>
        </pc:sldMkLst>
      </pc:sldChg>
      <pc:sldChg chg="del">
        <pc:chgData name="Hangyu Yu" userId="4769b349918564ed" providerId="LiveId" clId="{52F2CA0A-A35D-44C2-AFA2-917D4480E74F}" dt="2024-10-01T09:32:00.209" v="730" actId="47"/>
        <pc:sldMkLst>
          <pc:docMk/>
          <pc:sldMk cId="725023645" sldId="300"/>
        </pc:sldMkLst>
      </pc:sldChg>
      <pc:sldChg chg="del">
        <pc:chgData name="Hangyu Yu" userId="4769b349918564ed" providerId="LiveId" clId="{52F2CA0A-A35D-44C2-AFA2-917D4480E74F}" dt="2024-10-01T09:32:00.209" v="730" actId="47"/>
        <pc:sldMkLst>
          <pc:docMk/>
          <pc:sldMk cId="4287884252" sldId="301"/>
        </pc:sldMkLst>
      </pc:sldChg>
      <pc:sldChg chg="del">
        <pc:chgData name="Hangyu Yu" userId="4769b349918564ed" providerId="LiveId" clId="{52F2CA0A-A35D-44C2-AFA2-917D4480E74F}" dt="2024-10-01T09:32:00.209" v="730" actId="47"/>
        <pc:sldMkLst>
          <pc:docMk/>
          <pc:sldMk cId="4196651076" sldId="302"/>
        </pc:sldMkLst>
      </pc:sldChg>
      <pc:sldChg chg="del">
        <pc:chgData name="Hangyu Yu" userId="4769b349918564ed" providerId="LiveId" clId="{52F2CA0A-A35D-44C2-AFA2-917D4480E74F}" dt="2024-10-01T09:32:00.209" v="730" actId="47"/>
        <pc:sldMkLst>
          <pc:docMk/>
          <pc:sldMk cId="3237274456" sldId="303"/>
        </pc:sldMkLst>
      </pc:sldChg>
      <pc:sldChg chg="del">
        <pc:chgData name="Hangyu Yu" userId="4769b349918564ed" providerId="LiveId" clId="{52F2CA0A-A35D-44C2-AFA2-917D4480E74F}" dt="2024-10-01T09:32:00.209" v="730" actId="47"/>
        <pc:sldMkLst>
          <pc:docMk/>
          <pc:sldMk cId="592249703" sldId="304"/>
        </pc:sldMkLst>
      </pc:sldChg>
      <pc:sldChg chg="del">
        <pc:chgData name="Hangyu Yu" userId="4769b349918564ed" providerId="LiveId" clId="{52F2CA0A-A35D-44C2-AFA2-917D4480E74F}" dt="2024-10-01T09:32:00.209" v="730" actId="47"/>
        <pc:sldMkLst>
          <pc:docMk/>
          <pc:sldMk cId="647432423" sldId="305"/>
        </pc:sldMkLst>
      </pc:sldChg>
      <pc:sldChg chg="del">
        <pc:chgData name="Hangyu Yu" userId="4769b349918564ed" providerId="LiveId" clId="{52F2CA0A-A35D-44C2-AFA2-917D4480E74F}" dt="2024-10-01T09:32:00.209" v="730" actId="47"/>
        <pc:sldMkLst>
          <pc:docMk/>
          <pc:sldMk cId="388828550" sldId="306"/>
        </pc:sldMkLst>
      </pc:sldChg>
      <pc:sldChg chg="addSp delSp modSp mod ord modNotesTx">
        <pc:chgData name="Hangyu Yu" userId="4769b349918564ed" providerId="LiveId" clId="{52F2CA0A-A35D-44C2-AFA2-917D4480E74F}" dt="2024-10-01T10:28:26.909" v="1189"/>
        <pc:sldMkLst>
          <pc:docMk/>
          <pc:sldMk cId="465978386" sldId="307"/>
        </pc:sldMkLst>
        <pc:spChg chg="add del mod">
          <ac:chgData name="Hangyu Yu" userId="4769b349918564ed" providerId="LiveId" clId="{52F2CA0A-A35D-44C2-AFA2-917D4480E74F}" dt="2024-10-01T10:28:26.659" v="1188" actId="478"/>
          <ac:spMkLst>
            <pc:docMk/>
            <pc:sldMk cId="465978386" sldId="307"/>
            <ac:spMk id="6" creationId="{E245C535-DF40-4F2E-807A-5A53A3B9FC73}"/>
          </ac:spMkLst>
        </pc:spChg>
        <pc:spChg chg="add mod">
          <ac:chgData name="Hangyu Yu" userId="4769b349918564ed" providerId="LiveId" clId="{52F2CA0A-A35D-44C2-AFA2-917D4480E74F}" dt="2024-10-01T10:28:26.909" v="1189"/>
          <ac:spMkLst>
            <pc:docMk/>
            <pc:sldMk cId="465978386" sldId="307"/>
            <ac:spMk id="8" creationId="{AD031E0A-3F1B-40B3-9078-F52004E8646F}"/>
          </ac:spMkLst>
        </pc:spChg>
        <pc:picChg chg="mod">
          <ac:chgData name="Hangyu Yu" userId="4769b349918564ed" providerId="LiveId" clId="{52F2CA0A-A35D-44C2-AFA2-917D4480E74F}" dt="2024-10-01T07:39:56.829" v="4" actId="14100"/>
          <ac:picMkLst>
            <pc:docMk/>
            <pc:sldMk cId="465978386" sldId="307"/>
            <ac:picMk id="12" creationId="{A9AD370E-F4B2-46EA-9168-B86CA55537FD}"/>
          </ac:picMkLst>
        </pc:picChg>
      </pc:sldChg>
      <pc:sldChg chg="addSp delSp modSp add mod modNotesTx">
        <pc:chgData name="Hangyu Yu" userId="4769b349918564ed" providerId="LiveId" clId="{52F2CA0A-A35D-44C2-AFA2-917D4480E74F}" dt="2024-10-01T10:28:08.677" v="1187"/>
        <pc:sldMkLst>
          <pc:docMk/>
          <pc:sldMk cId="896130190" sldId="308"/>
        </pc:sldMkLst>
        <pc:spChg chg="mod">
          <ac:chgData name="Hangyu Yu" userId="4769b349918564ed" providerId="LiveId" clId="{52F2CA0A-A35D-44C2-AFA2-917D4480E74F}" dt="2024-10-01T10:28:08.677" v="1187"/>
          <ac:spMkLst>
            <pc:docMk/>
            <pc:sldMk cId="896130190" sldId="308"/>
            <ac:spMk id="6" creationId="{E245C535-DF40-4F2E-807A-5A53A3B9FC73}"/>
          </ac:spMkLst>
        </pc:spChg>
        <pc:spChg chg="add del mod">
          <ac:chgData name="Hangyu Yu" userId="4769b349918564ed" providerId="LiveId" clId="{52F2CA0A-A35D-44C2-AFA2-917D4480E74F}" dt="2024-10-01T08:02:19.235" v="112" actId="478"/>
          <ac:spMkLst>
            <pc:docMk/>
            <pc:sldMk cId="896130190" sldId="308"/>
            <ac:spMk id="9" creationId="{3F79F0FC-010F-40CB-BB4D-C29A2180CAA6}"/>
          </ac:spMkLst>
        </pc:spChg>
        <pc:spChg chg="add mod">
          <ac:chgData name="Hangyu Yu" userId="4769b349918564ed" providerId="LiveId" clId="{52F2CA0A-A35D-44C2-AFA2-917D4480E74F}" dt="2024-10-01T07:52:34.989" v="55" actId="1076"/>
          <ac:spMkLst>
            <pc:docMk/>
            <pc:sldMk cId="896130190" sldId="308"/>
            <ac:spMk id="11" creationId="{3760B392-93B9-4AAF-9D65-4B101C297C8A}"/>
          </ac:spMkLst>
        </pc:spChg>
        <pc:spChg chg="add mod">
          <ac:chgData name="Hangyu Yu" userId="4769b349918564ed" providerId="LiveId" clId="{52F2CA0A-A35D-44C2-AFA2-917D4480E74F}" dt="2024-10-01T07:52:34.989" v="55" actId="1076"/>
          <ac:spMkLst>
            <pc:docMk/>
            <pc:sldMk cId="896130190" sldId="308"/>
            <ac:spMk id="13" creationId="{00BC0422-BC64-4B68-8CB3-C35C1825CCAB}"/>
          </ac:spMkLst>
        </pc:spChg>
        <pc:spChg chg="add mod">
          <ac:chgData name="Hangyu Yu" userId="4769b349918564ed" providerId="LiveId" clId="{52F2CA0A-A35D-44C2-AFA2-917D4480E74F}" dt="2024-10-01T07:52:34.989" v="55" actId="1076"/>
          <ac:spMkLst>
            <pc:docMk/>
            <pc:sldMk cId="896130190" sldId="308"/>
            <ac:spMk id="14" creationId="{54B12AE3-088D-4515-9EDC-08F0F6A7CFF3}"/>
          </ac:spMkLst>
        </pc:spChg>
        <pc:spChg chg="add mod">
          <ac:chgData name="Hangyu Yu" userId="4769b349918564ed" providerId="LiveId" clId="{52F2CA0A-A35D-44C2-AFA2-917D4480E74F}" dt="2024-10-01T07:52:34.989" v="55" actId="1076"/>
          <ac:spMkLst>
            <pc:docMk/>
            <pc:sldMk cId="896130190" sldId="308"/>
            <ac:spMk id="15" creationId="{794B5853-810F-4C47-A799-04B878A2D63A}"/>
          </ac:spMkLst>
        </pc:spChg>
        <pc:spChg chg="add mod">
          <ac:chgData name="Hangyu Yu" userId="4769b349918564ed" providerId="LiveId" clId="{52F2CA0A-A35D-44C2-AFA2-917D4480E74F}" dt="2024-10-01T08:01:55.925" v="108" actId="1582"/>
          <ac:spMkLst>
            <pc:docMk/>
            <pc:sldMk cId="896130190" sldId="308"/>
            <ac:spMk id="22" creationId="{259CE826-B244-4DD0-8AC5-121B32728824}"/>
          </ac:spMkLst>
        </pc:spChg>
        <pc:picChg chg="add mod">
          <ac:chgData name="Hangyu Yu" userId="4769b349918564ed" providerId="LiveId" clId="{52F2CA0A-A35D-44C2-AFA2-917D4480E74F}" dt="2024-10-01T07:52:34.989" v="55" actId="1076"/>
          <ac:picMkLst>
            <pc:docMk/>
            <pc:sldMk cId="896130190" sldId="308"/>
            <ac:picMk id="3" creationId="{DB47463E-CB32-42FB-9E02-06AE6FC22429}"/>
          </ac:picMkLst>
        </pc:picChg>
        <pc:picChg chg="add mod modCrop">
          <ac:chgData name="Hangyu Yu" userId="4769b349918564ed" providerId="LiveId" clId="{52F2CA0A-A35D-44C2-AFA2-917D4480E74F}" dt="2024-10-01T07:47:58.983" v="22" actId="1076"/>
          <ac:picMkLst>
            <pc:docMk/>
            <pc:sldMk cId="896130190" sldId="308"/>
            <ac:picMk id="8" creationId="{47A4508D-D900-46B9-A978-F83F6E353F53}"/>
          </ac:picMkLst>
        </pc:picChg>
        <pc:picChg chg="mod modCrop">
          <ac:chgData name="Hangyu Yu" userId="4769b349918564ed" providerId="LiveId" clId="{52F2CA0A-A35D-44C2-AFA2-917D4480E74F}" dt="2024-10-01T07:48:28.219" v="27" actId="1076"/>
          <ac:picMkLst>
            <pc:docMk/>
            <pc:sldMk cId="896130190" sldId="308"/>
            <ac:picMk id="12" creationId="{A9AD370E-F4B2-46EA-9168-B86CA55537FD}"/>
          </ac:picMkLst>
        </pc:picChg>
        <pc:picChg chg="add mod modCrop">
          <ac:chgData name="Hangyu Yu" userId="4769b349918564ed" providerId="LiveId" clId="{52F2CA0A-A35D-44C2-AFA2-917D4480E74F}" dt="2024-10-01T08:01:05.683" v="98" actId="1076"/>
          <ac:picMkLst>
            <pc:docMk/>
            <pc:sldMk cId="896130190" sldId="308"/>
            <ac:picMk id="16" creationId="{95AE27C4-9BCD-4519-AFFA-7D6221049052}"/>
          </ac:picMkLst>
        </pc:picChg>
        <pc:picChg chg="add mod modCrop">
          <ac:chgData name="Hangyu Yu" userId="4769b349918564ed" providerId="LiveId" clId="{52F2CA0A-A35D-44C2-AFA2-917D4480E74F}" dt="2024-10-01T07:54:16.735" v="67" actId="732"/>
          <ac:picMkLst>
            <pc:docMk/>
            <pc:sldMk cId="896130190" sldId="308"/>
            <ac:picMk id="17" creationId="{E30A6F48-A0DA-4563-8916-3F6514AB5173}"/>
          </ac:picMkLst>
        </pc:picChg>
        <pc:picChg chg="add del mod modCrop">
          <ac:chgData name="Hangyu Yu" userId="4769b349918564ed" providerId="LiveId" clId="{52F2CA0A-A35D-44C2-AFA2-917D4480E74F}" dt="2024-10-01T08:00:05.673" v="90" actId="478"/>
          <ac:picMkLst>
            <pc:docMk/>
            <pc:sldMk cId="896130190" sldId="308"/>
            <ac:picMk id="18" creationId="{F6A04EF3-E901-49E1-8A51-EB049622B54E}"/>
          </ac:picMkLst>
        </pc:picChg>
        <pc:picChg chg="add del mod modCrop">
          <ac:chgData name="Hangyu Yu" userId="4769b349918564ed" providerId="LiveId" clId="{52F2CA0A-A35D-44C2-AFA2-917D4480E74F}" dt="2024-10-01T08:00:05.673" v="90" actId="478"/>
          <ac:picMkLst>
            <pc:docMk/>
            <pc:sldMk cId="896130190" sldId="308"/>
            <ac:picMk id="19" creationId="{3944D956-2B4A-46C4-97ED-66F46160AE66}"/>
          </ac:picMkLst>
        </pc:picChg>
        <pc:picChg chg="add mod">
          <ac:chgData name="Hangyu Yu" userId="4769b349918564ed" providerId="LiveId" clId="{52F2CA0A-A35D-44C2-AFA2-917D4480E74F}" dt="2024-10-01T08:00:27.441" v="97" actId="1076"/>
          <ac:picMkLst>
            <pc:docMk/>
            <pc:sldMk cId="896130190" sldId="308"/>
            <ac:picMk id="21" creationId="{A757F067-15D5-411F-AA04-D226D0AC4ED0}"/>
          </ac:picMkLst>
        </pc:picChg>
        <pc:cxnChg chg="add mod">
          <ac:chgData name="Hangyu Yu" userId="4769b349918564ed" providerId="LiveId" clId="{52F2CA0A-A35D-44C2-AFA2-917D4480E74F}" dt="2024-10-01T08:01:45.248" v="107" actId="14100"/>
          <ac:cxnSpMkLst>
            <pc:docMk/>
            <pc:sldMk cId="896130190" sldId="308"/>
            <ac:cxnSpMk id="23" creationId="{C6C388E1-A69E-4928-BDED-B5BA2290D322}"/>
          </ac:cxnSpMkLst>
        </pc:cxnChg>
        <pc:cxnChg chg="add mod">
          <ac:chgData name="Hangyu Yu" userId="4769b349918564ed" providerId="LiveId" clId="{52F2CA0A-A35D-44C2-AFA2-917D4480E74F}" dt="2024-10-01T08:03:19.412" v="115" actId="208"/>
          <ac:cxnSpMkLst>
            <pc:docMk/>
            <pc:sldMk cId="896130190" sldId="308"/>
            <ac:cxnSpMk id="24" creationId="{2B82A667-87AE-4E37-A3C9-31E8A4455E0B}"/>
          </ac:cxnSpMkLst>
        </pc:cxnChg>
      </pc:sldChg>
      <pc:sldChg chg="add del">
        <pc:chgData name="Hangyu Yu" userId="4769b349918564ed" providerId="LiveId" clId="{52F2CA0A-A35D-44C2-AFA2-917D4480E74F}" dt="2024-10-01T07:48:15.086" v="24"/>
        <pc:sldMkLst>
          <pc:docMk/>
          <pc:sldMk cId="42420006" sldId="309"/>
        </pc:sldMkLst>
      </pc:sldChg>
      <pc:sldChg chg="addSp delSp modSp add mod modNotesTx">
        <pc:chgData name="Hangyu Yu" userId="4769b349918564ed" providerId="LiveId" clId="{52F2CA0A-A35D-44C2-AFA2-917D4480E74F}" dt="2024-10-01T10:28:08.677" v="1187"/>
        <pc:sldMkLst>
          <pc:docMk/>
          <pc:sldMk cId="1353070933" sldId="309"/>
        </pc:sldMkLst>
        <pc:spChg chg="mod">
          <ac:chgData name="Hangyu Yu" userId="4769b349918564ed" providerId="LiveId" clId="{52F2CA0A-A35D-44C2-AFA2-917D4480E74F}" dt="2024-10-01T10:28:08.677" v="1187"/>
          <ac:spMkLst>
            <pc:docMk/>
            <pc:sldMk cId="1353070933" sldId="309"/>
            <ac:spMk id="6" creationId="{E245C535-DF40-4F2E-807A-5A53A3B9FC73}"/>
          </ac:spMkLst>
        </pc:spChg>
        <pc:spChg chg="del">
          <ac:chgData name="Hangyu Yu" userId="4769b349918564ed" providerId="LiveId" clId="{52F2CA0A-A35D-44C2-AFA2-917D4480E74F}" dt="2024-10-01T08:07:26.274" v="155" actId="478"/>
          <ac:spMkLst>
            <pc:docMk/>
            <pc:sldMk cId="1353070933" sldId="309"/>
            <ac:spMk id="11" creationId="{3760B392-93B9-4AAF-9D65-4B101C297C8A}"/>
          </ac:spMkLst>
        </pc:spChg>
        <pc:spChg chg="mod">
          <ac:chgData name="Hangyu Yu" userId="4769b349918564ed" providerId="LiveId" clId="{52F2CA0A-A35D-44C2-AFA2-917D4480E74F}" dt="2024-10-01T08:06:39.633" v="149" actId="1076"/>
          <ac:spMkLst>
            <pc:docMk/>
            <pc:sldMk cId="1353070933" sldId="309"/>
            <ac:spMk id="22" creationId="{259CE826-B244-4DD0-8AC5-121B32728824}"/>
          </ac:spMkLst>
        </pc:spChg>
        <pc:spChg chg="add mod">
          <ac:chgData name="Hangyu Yu" userId="4769b349918564ed" providerId="LiveId" clId="{52F2CA0A-A35D-44C2-AFA2-917D4480E74F}" dt="2024-10-01T08:05:34.300" v="127" actId="14100"/>
          <ac:spMkLst>
            <pc:docMk/>
            <pc:sldMk cId="1353070933" sldId="309"/>
            <ac:spMk id="25" creationId="{A232EA0B-4578-4080-8C05-74E6E1107456}"/>
          </ac:spMkLst>
        </pc:spChg>
        <pc:picChg chg="add del mod">
          <ac:chgData name="Hangyu Yu" userId="4769b349918564ed" providerId="LiveId" clId="{52F2CA0A-A35D-44C2-AFA2-917D4480E74F}" dt="2024-10-01T08:06:39.633" v="149" actId="1076"/>
          <ac:picMkLst>
            <pc:docMk/>
            <pc:sldMk cId="1353070933" sldId="309"/>
            <ac:picMk id="9" creationId="{8DA410AE-E0A0-4D77-9D59-0EF0593F5907}"/>
          </ac:picMkLst>
        </pc:picChg>
        <pc:picChg chg="del">
          <ac:chgData name="Hangyu Yu" userId="4769b349918564ed" providerId="LiveId" clId="{52F2CA0A-A35D-44C2-AFA2-917D4480E74F}" dt="2024-10-01T08:04:35.136" v="117" actId="478"/>
          <ac:picMkLst>
            <pc:docMk/>
            <pc:sldMk cId="1353070933" sldId="309"/>
            <ac:picMk id="16" creationId="{95AE27C4-9BCD-4519-AFFA-7D6221049052}"/>
          </ac:picMkLst>
        </pc:picChg>
        <pc:picChg chg="del">
          <ac:chgData name="Hangyu Yu" userId="4769b349918564ed" providerId="LiveId" clId="{52F2CA0A-A35D-44C2-AFA2-917D4480E74F}" dt="2024-10-01T08:04:35.136" v="117" actId="478"/>
          <ac:picMkLst>
            <pc:docMk/>
            <pc:sldMk cId="1353070933" sldId="309"/>
            <ac:picMk id="17" creationId="{E30A6F48-A0DA-4563-8916-3F6514AB5173}"/>
          </ac:picMkLst>
        </pc:picChg>
        <pc:picChg chg="add mod">
          <ac:chgData name="Hangyu Yu" userId="4769b349918564ed" providerId="LiveId" clId="{52F2CA0A-A35D-44C2-AFA2-917D4480E74F}" dt="2024-10-01T08:07:21.927" v="154" actId="1076"/>
          <ac:picMkLst>
            <pc:docMk/>
            <pc:sldMk cId="1353070933" sldId="309"/>
            <ac:picMk id="18" creationId="{CA0F9886-D2A6-470C-B7AD-7790E3AAB5E9}"/>
          </ac:picMkLst>
        </pc:picChg>
        <pc:picChg chg="del">
          <ac:chgData name="Hangyu Yu" userId="4769b349918564ed" providerId="LiveId" clId="{52F2CA0A-A35D-44C2-AFA2-917D4480E74F}" dt="2024-10-01T08:04:35.136" v="117" actId="478"/>
          <ac:picMkLst>
            <pc:docMk/>
            <pc:sldMk cId="1353070933" sldId="309"/>
            <ac:picMk id="21" creationId="{A757F067-15D5-411F-AA04-D226D0AC4ED0}"/>
          </ac:picMkLst>
        </pc:picChg>
        <pc:cxnChg chg="mod">
          <ac:chgData name="Hangyu Yu" userId="4769b349918564ed" providerId="LiveId" clId="{52F2CA0A-A35D-44C2-AFA2-917D4480E74F}" dt="2024-10-01T08:06:43.360" v="150" actId="14100"/>
          <ac:cxnSpMkLst>
            <pc:docMk/>
            <pc:sldMk cId="1353070933" sldId="309"/>
            <ac:cxnSpMk id="23" creationId="{C6C388E1-A69E-4928-BDED-B5BA2290D322}"/>
          </ac:cxnSpMkLst>
        </pc:cxnChg>
        <pc:cxnChg chg="mod">
          <ac:chgData name="Hangyu Yu" userId="4769b349918564ed" providerId="LiveId" clId="{52F2CA0A-A35D-44C2-AFA2-917D4480E74F}" dt="2024-10-01T08:06:49.841" v="151" actId="14100"/>
          <ac:cxnSpMkLst>
            <pc:docMk/>
            <pc:sldMk cId="1353070933" sldId="309"/>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2989802694" sldId="310"/>
        </pc:sldMkLst>
        <pc:spChg chg="mod">
          <ac:chgData name="Hangyu Yu" userId="4769b349918564ed" providerId="LiveId" clId="{52F2CA0A-A35D-44C2-AFA2-917D4480E74F}" dt="2024-10-01T10:28:08.677" v="1187"/>
          <ac:spMkLst>
            <pc:docMk/>
            <pc:sldMk cId="2989802694" sldId="310"/>
            <ac:spMk id="6" creationId="{E245C535-DF40-4F2E-807A-5A53A3B9FC73}"/>
          </ac:spMkLst>
        </pc:spChg>
        <pc:spChg chg="del">
          <ac:chgData name="Hangyu Yu" userId="4769b349918564ed" providerId="LiveId" clId="{52F2CA0A-A35D-44C2-AFA2-917D4480E74F}" dt="2024-10-01T08:14:18.368" v="168" actId="478"/>
          <ac:spMkLst>
            <pc:docMk/>
            <pc:sldMk cId="2989802694" sldId="310"/>
            <ac:spMk id="13" creationId="{00BC0422-BC64-4B68-8CB3-C35C1825CCAB}"/>
          </ac:spMkLst>
        </pc:spChg>
        <pc:spChg chg="mod">
          <ac:chgData name="Hangyu Yu" userId="4769b349918564ed" providerId="LiveId" clId="{52F2CA0A-A35D-44C2-AFA2-917D4480E74F}" dt="2024-10-01T08:49:12.195" v="195" actId="14100"/>
          <ac:spMkLst>
            <pc:docMk/>
            <pc:sldMk cId="2989802694" sldId="310"/>
            <ac:spMk id="22" creationId="{259CE826-B244-4DD0-8AC5-121B32728824}"/>
          </ac:spMkLst>
        </pc:spChg>
        <pc:spChg chg="add del mod">
          <ac:chgData name="Hangyu Yu" userId="4769b349918564ed" providerId="LiveId" clId="{52F2CA0A-A35D-44C2-AFA2-917D4480E74F}" dt="2024-10-01T08:48:19.740" v="185" actId="478"/>
          <ac:spMkLst>
            <pc:docMk/>
            <pc:sldMk cId="2989802694" sldId="310"/>
            <ac:spMk id="25" creationId="{A232EA0B-4578-4080-8C05-74E6E1107456}"/>
          </ac:spMkLst>
        </pc:spChg>
        <pc:picChg chg="del">
          <ac:chgData name="Hangyu Yu" userId="4769b349918564ed" providerId="LiveId" clId="{52F2CA0A-A35D-44C2-AFA2-917D4480E74F}" dt="2024-10-01T08:16:08.125" v="171" actId="478"/>
          <ac:picMkLst>
            <pc:docMk/>
            <pc:sldMk cId="2989802694" sldId="310"/>
            <ac:picMk id="9" creationId="{8DA410AE-E0A0-4D77-9D59-0EF0593F5907}"/>
          </ac:picMkLst>
        </pc:picChg>
        <pc:picChg chg="add mod">
          <ac:chgData name="Hangyu Yu" userId="4769b349918564ed" providerId="LiveId" clId="{52F2CA0A-A35D-44C2-AFA2-917D4480E74F}" dt="2024-10-01T08:51:37.382" v="230"/>
          <ac:picMkLst>
            <pc:docMk/>
            <pc:sldMk cId="2989802694" sldId="310"/>
            <ac:picMk id="10" creationId="{539FBEBD-DA29-4556-9AF1-A6961C249595}"/>
          </ac:picMkLst>
        </pc:picChg>
        <pc:picChg chg="del">
          <ac:chgData name="Hangyu Yu" userId="4769b349918564ed" providerId="LiveId" clId="{52F2CA0A-A35D-44C2-AFA2-917D4480E74F}" dt="2024-10-01T08:16:10.667" v="172" actId="478"/>
          <ac:picMkLst>
            <pc:docMk/>
            <pc:sldMk cId="2989802694" sldId="310"/>
            <ac:picMk id="18" creationId="{CA0F9886-D2A6-470C-B7AD-7790E3AAB5E9}"/>
          </ac:picMkLst>
        </pc:picChg>
        <pc:picChg chg="add mod">
          <ac:chgData name="Hangyu Yu" userId="4769b349918564ed" providerId="LiveId" clId="{52F2CA0A-A35D-44C2-AFA2-917D4480E74F}" dt="2024-10-01T08:49:14.824" v="198" actId="1035"/>
          <ac:picMkLst>
            <pc:docMk/>
            <pc:sldMk cId="2989802694" sldId="310"/>
            <ac:picMk id="20" creationId="{3E145534-C3D2-4BB4-9CB6-6518997E8897}"/>
          </ac:picMkLst>
        </pc:picChg>
        <pc:cxnChg chg="mod">
          <ac:chgData name="Hangyu Yu" userId="4769b349918564ed" providerId="LiveId" clId="{52F2CA0A-A35D-44C2-AFA2-917D4480E74F}" dt="2024-10-01T08:49:22.694" v="200" actId="14100"/>
          <ac:cxnSpMkLst>
            <pc:docMk/>
            <pc:sldMk cId="2989802694" sldId="310"/>
            <ac:cxnSpMk id="23" creationId="{C6C388E1-A69E-4928-BDED-B5BA2290D322}"/>
          </ac:cxnSpMkLst>
        </pc:cxnChg>
        <pc:cxnChg chg="mod">
          <ac:chgData name="Hangyu Yu" userId="4769b349918564ed" providerId="LiveId" clId="{52F2CA0A-A35D-44C2-AFA2-917D4480E74F}" dt="2024-10-01T08:49:19.221" v="199" actId="14100"/>
          <ac:cxnSpMkLst>
            <pc:docMk/>
            <pc:sldMk cId="2989802694" sldId="310"/>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835366488" sldId="311"/>
        </pc:sldMkLst>
        <pc:spChg chg="mod">
          <ac:chgData name="Hangyu Yu" userId="4769b349918564ed" providerId="LiveId" clId="{52F2CA0A-A35D-44C2-AFA2-917D4480E74F}" dt="2024-10-01T10:28:08.677" v="1187"/>
          <ac:spMkLst>
            <pc:docMk/>
            <pc:sldMk cId="835366488" sldId="311"/>
            <ac:spMk id="6" creationId="{E245C535-DF40-4F2E-807A-5A53A3B9FC73}"/>
          </ac:spMkLst>
        </pc:spChg>
        <pc:spChg chg="del">
          <ac:chgData name="Hangyu Yu" userId="4769b349918564ed" providerId="LiveId" clId="{52F2CA0A-A35D-44C2-AFA2-917D4480E74F}" dt="2024-10-01T08:49:58.339" v="202" actId="478"/>
          <ac:spMkLst>
            <pc:docMk/>
            <pc:sldMk cId="835366488" sldId="311"/>
            <ac:spMk id="14" creationId="{54B12AE3-088D-4515-9EDC-08F0F6A7CFF3}"/>
          </ac:spMkLst>
        </pc:spChg>
        <pc:spChg chg="mod">
          <ac:chgData name="Hangyu Yu" userId="4769b349918564ed" providerId="LiveId" clId="{52F2CA0A-A35D-44C2-AFA2-917D4480E74F}" dt="2024-10-01T08:50:36.362" v="214" actId="1076"/>
          <ac:spMkLst>
            <pc:docMk/>
            <pc:sldMk cId="835366488" sldId="311"/>
            <ac:spMk id="22" creationId="{259CE826-B244-4DD0-8AC5-121B32728824}"/>
          </ac:spMkLst>
        </pc:spChg>
        <pc:picChg chg="del">
          <ac:chgData name="Hangyu Yu" userId="4769b349918564ed" providerId="LiveId" clId="{52F2CA0A-A35D-44C2-AFA2-917D4480E74F}" dt="2024-10-01T08:50:13.594" v="203" actId="478"/>
          <ac:picMkLst>
            <pc:docMk/>
            <pc:sldMk cId="835366488" sldId="311"/>
            <ac:picMk id="10" creationId="{539FBEBD-DA29-4556-9AF1-A6961C249595}"/>
          </ac:picMkLst>
        </pc:picChg>
        <pc:picChg chg="mod">
          <ac:chgData name="Hangyu Yu" userId="4769b349918564ed" providerId="LiveId" clId="{52F2CA0A-A35D-44C2-AFA2-917D4480E74F}" dt="2024-10-01T08:50:36.362" v="214" actId="1076"/>
          <ac:picMkLst>
            <pc:docMk/>
            <pc:sldMk cId="835366488" sldId="311"/>
            <ac:picMk id="20" creationId="{3E145534-C3D2-4BB4-9CB6-6518997E8897}"/>
          </ac:picMkLst>
        </pc:picChg>
        <pc:picChg chg="add del mod">
          <ac:chgData name="Hangyu Yu" userId="4769b349918564ed" providerId="LiveId" clId="{52F2CA0A-A35D-44C2-AFA2-917D4480E74F}" dt="2024-10-01T08:51:47.533" v="232"/>
          <ac:picMkLst>
            <pc:docMk/>
            <pc:sldMk cId="835366488" sldId="311"/>
            <ac:picMk id="21" creationId="{D34C2D77-FFF8-414A-8E9E-D5B7EBECC9D3}"/>
          </ac:picMkLst>
        </pc:picChg>
        <pc:cxnChg chg="mod">
          <ac:chgData name="Hangyu Yu" userId="4769b349918564ed" providerId="LiveId" clId="{52F2CA0A-A35D-44C2-AFA2-917D4480E74F}" dt="2024-10-01T08:51:02.483" v="222" actId="14100"/>
          <ac:cxnSpMkLst>
            <pc:docMk/>
            <pc:sldMk cId="835366488" sldId="311"/>
            <ac:cxnSpMk id="23" creationId="{C6C388E1-A69E-4928-BDED-B5BA2290D322}"/>
          </ac:cxnSpMkLst>
        </pc:cxnChg>
        <pc:cxnChg chg="mod">
          <ac:chgData name="Hangyu Yu" userId="4769b349918564ed" providerId="LiveId" clId="{52F2CA0A-A35D-44C2-AFA2-917D4480E74F}" dt="2024-10-01T08:51:10.590" v="227" actId="14100"/>
          <ac:cxnSpMkLst>
            <pc:docMk/>
            <pc:sldMk cId="835366488" sldId="311"/>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2845709879" sldId="312"/>
        </pc:sldMkLst>
        <pc:spChg chg="mod">
          <ac:chgData name="Hangyu Yu" userId="4769b349918564ed" providerId="LiveId" clId="{52F2CA0A-A35D-44C2-AFA2-917D4480E74F}" dt="2024-10-01T10:28:08.677" v="1187"/>
          <ac:spMkLst>
            <pc:docMk/>
            <pc:sldMk cId="2845709879" sldId="312"/>
            <ac:spMk id="6" creationId="{E245C535-DF40-4F2E-807A-5A53A3B9FC73}"/>
          </ac:spMkLst>
        </pc:spChg>
        <pc:spChg chg="add mod">
          <ac:chgData name="Hangyu Yu" userId="4769b349918564ed" providerId="LiveId" clId="{52F2CA0A-A35D-44C2-AFA2-917D4480E74F}" dt="2024-10-01T08:52:17.065" v="237" actId="14100"/>
          <ac:spMkLst>
            <pc:docMk/>
            <pc:sldMk cId="2845709879" sldId="312"/>
            <ac:spMk id="14" creationId="{F4A612F3-A1C9-4F3B-9280-A158F1F16389}"/>
          </ac:spMkLst>
        </pc:spChg>
        <pc:spChg chg="del">
          <ac:chgData name="Hangyu Yu" userId="4769b349918564ed" providerId="LiveId" clId="{52F2CA0A-A35D-44C2-AFA2-917D4480E74F}" dt="2024-10-01T08:51:28.027" v="229" actId="478"/>
          <ac:spMkLst>
            <pc:docMk/>
            <pc:sldMk cId="2845709879" sldId="312"/>
            <ac:spMk id="15" creationId="{794B5853-810F-4C47-A799-04B878A2D63A}"/>
          </ac:spMkLst>
        </pc:spChg>
        <pc:spChg chg="del">
          <ac:chgData name="Hangyu Yu" userId="4769b349918564ed" providerId="LiveId" clId="{52F2CA0A-A35D-44C2-AFA2-917D4480E74F}" dt="2024-10-01T08:51:59.840" v="233" actId="478"/>
          <ac:spMkLst>
            <pc:docMk/>
            <pc:sldMk cId="2845709879" sldId="312"/>
            <ac:spMk id="22" creationId="{259CE826-B244-4DD0-8AC5-121B32728824}"/>
          </ac:spMkLst>
        </pc:spChg>
        <pc:picChg chg="add mod">
          <ac:chgData name="Hangyu Yu" userId="4769b349918564ed" providerId="LiveId" clId="{52F2CA0A-A35D-44C2-AFA2-917D4480E74F}" dt="2024-10-01T08:52:00.361" v="234"/>
          <ac:picMkLst>
            <pc:docMk/>
            <pc:sldMk cId="2845709879" sldId="312"/>
            <ac:picMk id="18" creationId="{C3AB35E4-290A-45CF-88AF-C8440AF2A1F9}"/>
          </ac:picMkLst>
        </pc:picChg>
        <pc:picChg chg="add del mod">
          <ac:chgData name="Hangyu Yu" userId="4769b349918564ed" providerId="LiveId" clId="{52F2CA0A-A35D-44C2-AFA2-917D4480E74F}" dt="2024-10-01T08:52:12.958" v="236" actId="478"/>
          <ac:picMkLst>
            <pc:docMk/>
            <pc:sldMk cId="2845709879" sldId="312"/>
            <ac:picMk id="19" creationId="{84C9DC9A-9528-428F-9E5D-C6DC82287B3D}"/>
          </ac:picMkLst>
        </pc:picChg>
        <pc:picChg chg="del">
          <ac:chgData name="Hangyu Yu" userId="4769b349918564ed" providerId="LiveId" clId="{52F2CA0A-A35D-44C2-AFA2-917D4480E74F}" dt="2024-10-01T08:51:59.840" v="233" actId="478"/>
          <ac:picMkLst>
            <pc:docMk/>
            <pc:sldMk cId="2845709879" sldId="312"/>
            <ac:picMk id="20" creationId="{3E145534-C3D2-4BB4-9CB6-6518997E8897}"/>
          </ac:picMkLst>
        </pc:picChg>
        <pc:cxnChg chg="add mod">
          <ac:chgData name="Hangyu Yu" userId="4769b349918564ed" providerId="LiveId" clId="{52F2CA0A-A35D-44C2-AFA2-917D4480E74F}" dt="2024-10-01T08:52:38.874" v="240" actId="14100"/>
          <ac:cxnSpMkLst>
            <pc:docMk/>
            <pc:sldMk cId="2845709879" sldId="312"/>
            <ac:cxnSpMk id="16" creationId="{9BB1913E-E17D-4385-91D3-053E31A21572}"/>
          </ac:cxnSpMkLst>
        </pc:cxnChg>
        <pc:cxnChg chg="add mod">
          <ac:chgData name="Hangyu Yu" userId="4769b349918564ed" providerId="LiveId" clId="{52F2CA0A-A35D-44C2-AFA2-917D4480E74F}" dt="2024-10-01T08:52:20.995" v="238" actId="14100"/>
          <ac:cxnSpMkLst>
            <pc:docMk/>
            <pc:sldMk cId="2845709879" sldId="312"/>
            <ac:cxnSpMk id="17" creationId="{DFB707F4-C557-4C5C-A3F9-E123118833B3}"/>
          </ac:cxnSpMkLst>
        </pc:cxnChg>
        <pc:cxnChg chg="del">
          <ac:chgData name="Hangyu Yu" userId="4769b349918564ed" providerId="LiveId" clId="{52F2CA0A-A35D-44C2-AFA2-917D4480E74F}" dt="2024-10-01T08:51:59.840" v="233" actId="478"/>
          <ac:cxnSpMkLst>
            <pc:docMk/>
            <pc:sldMk cId="2845709879" sldId="312"/>
            <ac:cxnSpMk id="23" creationId="{C6C388E1-A69E-4928-BDED-B5BA2290D322}"/>
          </ac:cxnSpMkLst>
        </pc:cxnChg>
        <pc:cxnChg chg="del">
          <ac:chgData name="Hangyu Yu" userId="4769b349918564ed" providerId="LiveId" clId="{52F2CA0A-A35D-44C2-AFA2-917D4480E74F}" dt="2024-10-01T08:51:59.840" v="233" actId="478"/>
          <ac:cxnSpMkLst>
            <pc:docMk/>
            <pc:sldMk cId="2845709879" sldId="312"/>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3415710467" sldId="313"/>
        </pc:sldMkLst>
        <pc:spChg chg="add del mod">
          <ac:chgData name="Hangyu Yu" userId="4769b349918564ed" providerId="LiveId" clId="{52F2CA0A-A35D-44C2-AFA2-917D4480E74F}" dt="2024-10-01T09:10:39.127" v="261" actId="478"/>
          <ac:spMkLst>
            <pc:docMk/>
            <pc:sldMk cId="3415710467" sldId="313"/>
            <ac:spMk id="2" creationId="{6CAFBA0C-94D4-447D-BBC7-9E681FE088C1}"/>
          </ac:spMkLst>
        </pc:spChg>
        <pc:spChg chg="mod">
          <ac:chgData name="Hangyu Yu" userId="4769b349918564ed" providerId="LiveId" clId="{52F2CA0A-A35D-44C2-AFA2-917D4480E74F}" dt="2024-10-01T10:28:08.677" v="1187"/>
          <ac:spMkLst>
            <pc:docMk/>
            <pc:sldMk cId="3415710467" sldId="313"/>
            <ac:spMk id="6" creationId="{E245C535-DF40-4F2E-807A-5A53A3B9FC73}"/>
          </ac:spMkLst>
        </pc:spChg>
        <pc:spChg chg="del">
          <ac:chgData name="Hangyu Yu" userId="4769b349918564ed" providerId="LiveId" clId="{52F2CA0A-A35D-44C2-AFA2-917D4480E74F}" dt="2024-10-01T08:52:51.277" v="242" actId="478"/>
          <ac:spMkLst>
            <pc:docMk/>
            <pc:sldMk cId="3415710467" sldId="313"/>
            <ac:spMk id="14" creationId="{F4A612F3-A1C9-4F3B-9280-A158F1F16389}"/>
          </ac:spMkLst>
        </pc:spChg>
        <pc:spChg chg="add mod">
          <ac:chgData name="Hangyu Yu" userId="4769b349918564ed" providerId="LiveId" clId="{52F2CA0A-A35D-44C2-AFA2-917D4480E74F}" dt="2024-10-01T09:10:51.846" v="264" actId="14100"/>
          <ac:spMkLst>
            <pc:docMk/>
            <pc:sldMk cId="3415710467" sldId="313"/>
            <ac:spMk id="15" creationId="{FC89C75D-3A85-48B7-AAE6-98ADB25A57C4}"/>
          </ac:spMkLst>
        </pc:spChg>
        <pc:spChg chg="add mod">
          <ac:chgData name="Hangyu Yu" userId="4769b349918564ed" providerId="LiveId" clId="{52F2CA0A-A35D-44C2-AFA2-917D4480E74F}" dt="2024-10-01T09:15:45.592" v="377" actId="14100"/>
          <ac:spMkLst>
            <pc:docMk/>
            <pc:sldMk cId="3415710467" sldId="313"/>
            <ac:spMk id="20" creationId="{BBF7AC04-0847-4F84-9A58-85B827932F5D}"/>
          </ac:spMkLst>
        </pc:spChg>
        <pc:spChg chg="add mod">
          <ac:chgData name="Hangyu Yu" userId="4769b349918564ed" providerId="LiveId" clId="{52F2CA0A-A35D-44C2-AFA2-917D4480E74F}" dt="2024-10-01T09:19:18.804" v="526" actId="208"/>
          <ac:spMkLst>
            <pc:docMk/>
            <pc:sldMk cId="3415710467" sldId="313"/>
            <ac:spMk id="21" creationId="{1C2ED5F7-262F-492E-A60B-B3F1F3B85E5A}"/>
          </ac:spMkLst>
        </pc:spChg>
        <pc:spChg chg="add mod">
          <ac:chgData name="Hangyu Yu" userId="4769b349918564ed" providerId="LiveId" clId="{52F2CA0A-A35D-44C2-AFA2-917D4480E74F}" dt="2024-10-01T09:19:38.149" v="535" actId="1076"/>
          <ac:spMkLst>
            <pc:docMk/>
            <pc:sldMk cId="3415710467" sldId="313"/>
            <ac:spMk id="22" creationId="{AB5E4289-9104-4E88-8B62-E6A76464FF56}"/>
          </ac:spMkLst>
        </pc:spChg>
        <pc:spChg chg="add mod">
          <ac:chgData name="Hangyu Yu" userId="4769b349918564ed" providerId="LiveId" clId="{52F2CA0A-A35D-44C2-AFA2-917D4480E74F}" dt="2024-10-01T09:22:23.638" v="539" actId="14100"/>
          <ac:spMkLst>
            <pc:docMk/>
            <pc:sldMk cId="3415710467" sldId="313"/>
            <ac:spMk id="25" creationId="{DAB9FBF2-1895-4366-B7B0-3E485A1C8596}"/>
          </ac:spMkLst>
        </pc:spChg>
        <pc:spChg chg="add mod">
          <ac:chgData name="Hangyu Yu" userId="4769b349918564ed" providerId="LiveId" clId="{52F2CA0A-A35D-44C2-AFA2-917D4480E74F}" dt="2024-10-01T09:22:50.517" v="591" actId="14100"/>
          <ac:spMkLst>
            <pc:docMk/>
            <pc:sldMk cId="3415710467" sldId="313"/>
            <ac:spMk id="27" creationId="{E3308FC3-A13B-4839-A090-DE7E5648CCAF}"/>
          </ac:spMkLst>
        </pc:spChg>
        <pc:spChg chg="add mod">
          <ac:chgData name="Hangyu Yu" userId="4769b349918564ed" providerId="LiveId" clId="{52F2CA0A-A35D-44C2-AFA2-917D4480E74F}" dt="2024-10-01T09:23:13.528" v="624" actId="1076"/>
          <ac:spMkLst>
            <pc:docMk/>
            <pc:sldMk cId="3415710467" sldId="313"/>
            <ac:spMk id="29" creationId="{D81536AB-FDA5-4DDF-84E4-FFB2BF155889}"/>
          </ac:spMkLst>
        </pc:spChg>
        <pc:picChg chg="mod">
          <ac:chgData name="Hangyu Yu" userId="4769b349918564ed" providerId="LiveId" clId="{52F2CA0A-A35D-44C2-AFA2-917D4480E74F}" dt="2024-10-01T08:53:02.157" v="244" actId="14100"/>
          <ac:picMkLst>
            <pc:docMk/>
            <pc:sldMk cId="3415710467" sldId="313"/>
            <ac:picMk id="3" creationId="{DB47463E-CB32-42FB-9E02-06AE6FC22429}"/>
          </ac:picMkLst>
        </pc:picChg>
        <pc:picChg chg="mod modCrop">
          <ac:chgData name="Hangyu Yu" userId="4769b349918564ed" providerId="LiveId" clId="{52F2CA0A-A35D-44C2-AFA2-917D4480E74F}" dt="2024-10-01T08:53:15.739" v="250" actId="1076"/>
          <ac:picMkLst>
            <pc:docMk/>
            <pc:sldMk cId="3415710467" sldId="313"/>
            <ac:picMk id="12" creationId="{A9AD370E-F4B2-46EA-9168-B86CA55537FD}"/>
          </ac:picMkLst>
        </pc:picChg>
        <pc:picChg chg="del">
          <ac:chgData name="Hangyu Yu" userId="4769b349918564ed" providerId="LiveId" clId="{52F2CA0A-A35D-44C2-AFA2-917D4480E74F}" dt="2024-10-01T08:52:51.277" v="242" actId="478"/>
          <ac:picMkLst>
            <pc:docMk/>
            <pc:sldMk cId="3415710467" sldId="313"/>
            <ac:picMk id="18" creationId="{C3AB35E4-290A-45CF-88AF-C8440AF2A1F9}"/>
          </ac:picMkLst>
        </pc:picChg>
        <pc:cxnChg chg="del">
          <ac:chgData name="Hangyu Yu" userId="4769b349918564ed" providerId="LiveId" clId="{52F2CA0A-A35D-44C2-AFA2-917D4480E74F}" dt="2024-10-01T08:52:51.277" v="242" actId="478"/>
          <ac:cxnSpMkLst>
            <pc:docMk/>
            <pc:sldMk cId="3415710467" sldId="313"/>
            <ac:cxnSpMk id="16" creationId="{9BB1913E-E17D-4385-91D3-053E31A21572}"/>
          </ac:cxnSpMkLst>
        </pc:cxnChg>
        <pc:cxnChg chg="del">
          <ac:chgData name="Hangyu Yu" userId="4769b349918564ed" providerId="LiveId" clId="{52F2CA0A-A35D-44C2-AFA2-917D4480E74F}" dt="2024-10-01T08:52:51.277" v="242" actId="478"/>
          <ac:cxnSpMkLst>
            <pc:docMk/>
            <pc:sldMk cId="3415710467" sldId="313"/>
            <ac:cxnSpMk id="17" creationId="{DFB707F4-C557-4C5C-A3F9-E123118833B3}"/>
          </ac:cxnSpMkLst>
        </pc:cxnChg>
        <pc:cxnChg chg="add mod">
          <ac:chgData name="Hangyu Yu" userId="4769b349918564ed" providerId="LiveId" clId="{52F2CA0A-A35D-44C2-AFA2-917D4480E74F}" dt="2024-10-01T09:11:05.429" v="267" actId="14100"/>
          <ac:cxnSpMkLst>
            <pc:docMk/>
            <pc:sldMk cId="3415710467" sldId="313"/>
            <ac:cxnSpMk id="19" creationId="{405F2FB2-DB23-442E-8D5E-32C3C2D16DA9}"/>
          </ac:cxnSpMkLst>
        </pc:cxnChg>
        <pc:cxnChg chg="add mod">
          <ac:chgData name="Hangyu Yu" userId="4769b349918564ed" providerId="LiveId" clId="{52F2CA0A-A35D-44C2-AFA2-917D4480E74F}" dt="2024-10-01T09:19:26.567" v="531" actId="571"/>
          <ac:cxnSpMkLst>
            <pc:docMk/>
            <pc:sldMk cId="3415710467" sldId="313"/>
            <ac:cxnSpMk id="23" creationId="{F66760A3-718C-4A3B-8F7A-68BFF77FB99B}"/>
          </ac:cxnSpMkLst>
        </pc:cxnChg>
        <pc:cxnChg chg="add mod">
          <ac:chgData name="Hangyu Yu" userId="4769b349918564ed" providerId="LiveId" clId="{52F2CA0A-A35D-44C2-AFA2-917D4480E74F}" dt="2024-10-01T09:19:40.634" v="536" actId="14100"/>
          <ac:cxnSpMkLst>
            <pc:docMk/>
            <pc:sldMk cId="3415710467" sldId="313"/>
            <ac:cxnSpMk id="24" creationId="{33E92326-7F32-4A46-9F88-1FE4DB7F1AA0}"/>
          </ac:cxnSpMkLst>
        </pc:cxnChg>
        <pc:cxnChg chg="add mod">
          <ac:chgData name="Hangyu Yu" userId="4769b349918564ed" providerId="LiveId" clId="{52F2CA0A-A35D-44C2-AFA2-917D4480E74F}" dt="2024-10-01T09:22:34.301" v="540" actId="571"/>
          <ac:cxnSpMkLst>
            <pc:docMk/>
            <pc:sldMk cId="3415710467" sldId="313"/>
            <ac:cxnSpMk id="26" creationId="{1BB2F2B0-39A7-4F78-BA58-76CA12FE0428}"/>
          </ac:cxnSpMkLst>
        </pc:cxnChg>
        <pc:cxnChg chg="add mod">
          <ac:chgData name="Hangyu Yu" userId="4769b349918564ed" providerId="LiveId" clId="{52F2CA0A-A35D-44C2-AFA2-917D4480E74F}" dt="2024-10-01T09:22:58.746" v="594" actId="1076"/>
          <ac:cxnSpMkLst>
            <pc:docMk/>
            <pc:sldMk cId="3415710467" sldId="313"/>
            <ac:cxnSpMk id="28" creationId="{FBE7F445-04F4-44FA-B502-2CF8A3821569}"/>
          </ac:cxnSpMkLst>
        </pc:cxnChg>
      </pc:sldChg>
      <pc:sldChg chg="delSp modSp add mod">
        <pc:chgData name="Hangyu Yu" userId="4769b349918564ed" providerId="LiveId" clId="{52F2CA0A-A35D-44C2-AFA2-917D4480E74F}" dt="2024-10-01T10:28:08.677" v="1187"/>
        <pc:sldMkLst>
          <pc:docMk/>
          <pc:sldMk cId="3342376355" sldId="314"/>
        </pc:sldMkLst>
        <pc:spChg chg="mod">
          <ac:chgData name="Hangyu Yu" userId="4769b349918564ed" providerId="LiveId" clId="{52F2CA0A-A35D-44C2-AFA2-917D4480E74F}" dt="2024-10-01T10:28:08.677" v="1187"/>
          <ac:spMkLst>
            <pc:docMk/>
            <pc:sldMk cId="3342376355" sldId="314"/>
            <ac:spMk id="6" creationId="{E245C535-DF40-4F2E-807A-5A53A3B9FC73}"/>
          </ac:spMkLst>
        </pc:spChg>
        <pc:spChg chg="del">
          <ac:chgData name="Hangyu Yu" userId="4769b349918564ed" providerId="LiveId" clId="{52F2CA0A-A35D-44C2-AFA2-917D4480E74F}" dt="2024-10-01T09:23:20.821" v="627" actId="478"/>
          <ac:spMkLst>
            <pc:docMk/>
            <pc:sldMk cId="3342376355" sldId="314"/>
            <ac:spMk id="21" creationId="{1C2ED5F7-262F-492E-A60B-B3F1F3B85E5A}"/>
          </ac:spMkLst>
        </pc:spChg>
        <pc:spChg chg="del">
          <ac:chgData name="Hangyu Yu" userId="4769b349918564ed" providerId="LiveId" clId="{52F2CA0A-A35D-44C2-AFA2-917D4480E74F}" dt="2024-10-01T09:23:22.488" v="629" actId="478"/>
          <ac:spMkLst>
            <pc:docMk/>
            <pc:sldMk cId="3342376355" sldId="314"/>
            <ac:spMk id="22" creationId="{AB5E4289-9104-4E88-8B62-E6A76464FF56}"/>
          </ac:spMkLst>
        </pc:spChg>
        <pc:cxnChg chg="del">
          <ac:chgData name="Hangyu Yu" userId="4769b349918564ed" providerId="LiveId" clId="{52F2CA0A-A35D-44C2-AFA2-917D4480E74F}" dt="2024-10-01T09:23:21.788" v="628" actId="478"/>
          <ac:cxnSpMkLst>
            <pc:docMk/>
            <pc:sldMk cId="3342376355" sldId="314"/>
            <ac:cxnSpMk id="24" creationId="{33E92326-7F32-4A46-9F88-1FE4DB7F1AA0}"/>
          </ac:cxnSpMkLst>
        </pc:cxnChg>
      </pc:sldChg>
      <pc:sldChg chg="addSp delSp modSp add mod">
        <pc:chgData name="Hangyu Yu" userId="4769b349918564ed" providerId="LiveId" clId="{52F2CA0A-A35D-44C2-AFA2-917D4480E74F}" dt="2024-10-01T10:28:08.677" v="1187"/>
        <pc:sldMkLst>
          <pc:docMk/>
          <pc:sldMk cId="105907927" sldId="315"/>
        </pc:sldMkLst>
        <pc:spChg chg="mod">
          <ac:chgData name="Hangyu Yu" userId="4769b349918564ed" providerId="LiveId" clId="{52F2CA0A-A35D-44C2-AFA2-917D4480E74F}" dt="2024-10-01T10:28:08.677" v="1187"/>
          <ac:spMkLst>
            <pc:docMk/>
            <pc:sldMk cId="105907927" sldId="315"/>
            <ac:spMk id="6" creationId="{E245C535-DF40-4F2E-807A-5A53A3B9FC73}"/>
          </ac:spMkLst>
        </pc:spChg>
        <pc:spChg chg="del">
          <ac:chgData name="Hangyu Yu" userId="4769b349918564ed" providerId="LiveId" clId="{52F2CA0A-A35D-44C2-AFA2-917D4480E74F}" dt="2024-10-01T09:23:33.017" v="633" actId="478"/>
          <ac:spMkLst>
            <pc:docMk/>
            <pc:sldMk cId="105907927" sldId="315"/>
            <ac:spMk id="22" creationId="{AB5E4289-9104-4E88-8B62-E6A76464FF56}"/>
          </ac:spMkLst>
        </pc:spChg>
        <pc:spChg chg="add del">
          <ac:chgData name="Hangyu Yu" userId="4769b349918564ed" providerId="LiveId" clId="{52F2CA0A-A35D-44C2-AFA2-917D4480E74F}" dt="2024-10-01T09:23:49.668" v="647" actId="478"/>
          <ac:spMkLst>
            <pc:docMk/>
            <pc:sldMk cId="105907927" sldId="315"/>
            <ac:spMk id="25" creationId="{DAB9FBF2-1895-4366-B7B0-3E485A1C8596}"/>
          </ac:spMkLst>
        </pc:spChg>
        <pc:spChg chg="del mod">
          <ac:chgData name="Hangyu Yu" userId="4769b349918564ed" providerId="LiveId" clId="{52F2CA0A-A35D-44C2-AFA2-917D4480E74F}" dt="2024-10-01T09:23:46.202" v="643" actId="478"/>
          <ac:spMkLst>
            <pc:docMk/>
            <pc:sldMk cId="105907927" sldId="315"/>
            <ac:spMk id="27" creationId="{E3308FC3-A13B-4839-A090-DE7E5648CCAF}"/>
          </ac:spMkLst>
        </pc:spChg>
        <pc:spChg chg="del">
          <ac:chgData name="Hangyu Yu" userId="4769b349918564ed" providerId="LiveId" clId="{52F2CA0A-A35D-44C2-AFA2-917D4480E74F}" dt="2024-10-01T09:23:28.922" v="630" actId="478"/>
          <ac:spMkLst>
            <pc:docMk/>
            <pc:sldMk cId="105907927" sldId="315"/>
            <ac:spMk id="29" creationId="{D81536AB-FDA5-4DDF-84E4-FFB2BF155889}"/>
          </ac:spMkLst>
        </pc:spChg>
        <pc:cxnChg chg="del">
          <ac:chgData name="Hangyu Yu" userId="4769b349918564ed" providerId="LiveId" clId="{52F2CA0A-A35D-44C2-AFA2-917D4480E74F}" dt="2024-10-01T09:23:32.049" v="632" actId="478"/>
          <ac:cxnSpMkLst>
            <pc:docMk/>
            <pc:sldMk cId="105907927" sldId="315"/>
            <ac:cxnSpMk id="24" creationId="{33E92326-7F32-4A46-9F88-1FE4DB7F1AA0}"/>
          </ac:cxnSpMkLst>
        </pc:cxnChg>
        <pc:cxnChg chg="del">
          <ac:chgData name="Hangyu Yu" userId="4769b349918564ed" providerId="LiveId" clId="{52F2CA0A-A35D-44C2-AFA2-917D4480E74F}" dt="2024-10-01T09:23:46.697" v="644" actId="478"/>
          <ac:cxnSpMkLst>
            <pc:docMk/>
            <pc:sldMk cId="105907927" sldId="315"/>
            <ac:cxnSpMk id="26" creationId="{1BB2F2B0-39A7-4F78-BA58-76CA12FE0428}"/>
          </ac:cxnSpMkLst>
        </pc:cxnChg>
        <pc:cxnChg chg="del">
          <ac:chgData name="Hangyu Yu" userId="4769b349918564ed" providerId="LiveId" clId="{52F2CA0A-A35D-44C2-AFA2-917D4480E74F}" dt="2024-10-01T09:23:29.461" v="631" actId="478"/>
          <ac:cxnSpMkLst>
            <pc:docMk/>
            <pc:sldMk cId="105907927" sldId="315"/>
            <ac:cxnSpMk id="28" creationId="{FBE7F445-04F4-44FA-B502-2CF8A3821569}"/>
          </ac:cxnSpMkLst>
        </pc:cxnChg>
      </pc:sldChg>
      <pc:sldChg chg="delSp modSp add mod ord">
        <pc:chgData name="Hangyu Yu" userId="4769b349918564ed" providerId="LiveId" clId="{52F2CA0A-A35D-44C2-AFA2-917D4480E74F}" dt="2024-10-01T10:28:08.677" v="1187"/>
        <pc:sldMkLst>
          <pc:docMk/>
          <pc:sldMk cId="2015458162" sldId="316"/>
        </pc:sldMkLst>
        <pc:spChg chg="mod">
          <ac:chgData name="Hangyu Yu" userId="4769b349918564ed" providerId="LiveId" clId="{52F2CA0A-A35D-44C2-AFA2-917D4480E74F}" dt="2024-10-01T10:28:08.677" v="1187"/>
          <ac:spMkLst>
            <pc:docMk/>
            <pc:sldMk cId="2015458162" sldId="316"/>
            <ac:spMk id="6" creationId="{E245C535-DF40-4F2E-807A-5A53A3B9FC73}"/>
          </ac:spMkLst>
        </pc:spChg>
        <pc:spChg chg="del">
          <ac:chgData name="Hangyu Yu" userId="4769b349918564ed" providerId="LiveId" clId="{52F2CA0A-A35D-44C2-AFA2-917D4480E74F}" dt="2024-10-01T09:23:42.085" v="639" actId="478"/>
          <ac:spMkLst>
            <pc:docMk/>
            <pc:sldMk cId="2015458162" sldId="316"/>
            <ac:spMk id="25" creationId="{DAB9FBF2-1895-4366-B7B0-3E485A1C8596}"/>
          </ac:spMkLst>
        </pc:spChg>
        <pc:spChg chg="del">
          <ac:chgData name="Hangyu Yu" userId="4769b349918564ed" providerId="LiveId" clId="{52F2CA0A-A35D-44C2-AFA2-917D4480E74F}" dt="2024-10-01T09:23:43.390" v="641" actId="478"/>
          <ac:spMkLst>
            <pc:docMk/>
            <pc:sldMk cId="2015458162" sldId="316"/>
            <ac:spMk id="27" creationId="{E3308FC3-A13B-4839-A090-DE7E5648CCAF}"/>
          </ac:spMkLst>
        </pc:spChg>
        <pc:spChg chg="del">
          <ac:chgData name="Hangyu Yu" userId="4769b349918564ed" providerId="LiveId" clId="{52F2CA0A-A35D-44C2-AFA2-917D4480E74F}" dt="2024-10-01T09:23:37.945" v="637" actId="478"/>
          <ac:spMkLst>
            <pc:docMk/>
            <pc:sldMk cId="2015458162" sldId="316"/>
            <ac:spMk id="29" creationId="{D81536AB-FDA5-4DDF-84E4-FFB2BF155889}"/>
          </ac:spMkLst>
        </pc:spChg>
        <pc:cxnChg chg="del">
          <ac:chgData name="Hangyu Yu" userId="4769b349918564ed" providerId="LiveId" clId="{52F2CA0A-A35D-44C2-AFA2-917D4480E74F}" dt="2024-10-01T09:23:42.444" v="640" actId="478"/>
          <ac:cxnSpMkLst>
            <pc:docMk/>
            <pc:sldMk cId="2015458162" sldId="316"/>
            <ac:cxnSpMk id="26" creationId="{1BB2F2B0-39A7-4F78-BA58-76CA12FE0428}"/>
          </ac:cxnSpMkLst>
        </pc:cxnChg>
        <pc:cxnChg chg="del">
          <ac:chgData name="Hangyu Yu" userId="4769b349918564ed" providerId="LiveId" clId="{52F2CA0A-A35D-44C2-AFA2-917D4480E74F}" dt="2024-10-01T09:23:38.911" v="638" actId="478"/>
          <ac:cxnSpMkLst>
            <pc:docMk/>
            <pc:sldMk cId="2015458162" sldId="316"/>
            <ac:cxnSpMk id="28" creationId="{FBE7F445-04F4-44FA-B502-2CF8A3821569}"/>
          </ac:cxnSpMkLst>
        </pc:cxnChg>
      </pc:sldChg>
      <pc:sldChg chg="addSp delSp modSp add mod">
        <pc:chgData name="Hangyu Yu" userId="4769b349918564ed" providerId="LiveId" clId="{52F2CA0A-A35D-44C2-AFA2-917D4480E74F}" dt="2024-10-01T11:18:15.416" v="1507" actId="478"/>
        <pc:sldMkLst>
          <pc:docMk/>
          <pc:sldMk cId="3919448823" sldId="317"/>
        </pc:sldMkLst>
        <pc:spChg chg="mod">
          <ac:chgData name="Hangyu Yu" userId="4769b349918564ed" providerId="LiveId" clId="{52F2CA0A-A35D-44C2-AFA2-917D4480E74F}" dt="2024-10-01T10:28:08.677" v="1187"/>
          <ac:spMkLst>
            <pc:docMk/>
            <pc:sldMk cId="3919448823" sldId="317"/>
            <ac:spMk id="6" creationId="{E245C535-DF40-4F2E-807A-5A53A3B9FC73}"/>
          </ac:spMkLst>
        </pc:spChg>
        <pc:spChg chg="del">
          <ac:chgData name="Hangyu Yu" userId="4769b349918564ed" providerId="LiveId" clId="{52F2CA0A-A35D-44C2-AFA2-917D4480E74F}" dt="2024-10-01T09:24:01.862" v="652" actId="478"/>
          <ac:spMkLst>
            <pc:docMk/>
            <pc:sldMk cId="3919448823" sldId="317"/>
            <ac:spMk id="15" creationId="{FC89C75D-3A85-48B7-AAE6-98ADB25A57C4}"/>
          </ac:spMkLst>
        </pc:spChg>
        <pc:spChg chg="add mod">
          <ac:chgData name="Hangyu Yu" userId="4769b349918564ed" providerId="LiveId" clId="{52F2CA0A-A35D-44C2-AFA2-917D4480E74F}" dt="2024-10-01T09:29:22.589" v="695" actId="1582"/>
          <ac:spMkLst>
            <pc:docMk/>
            <pc:sldMk cId="3919448823" sldId="317"/>
            <ac:spMk id="17" creationId="{D4A934AA-CE0F-4B6E-A28C-C0552809ACC9}"/>
          </ac:spMkLst>
        </pc:spChg>
        <pc:spChg chg="del">
          <ac:chgData name="Hangyu Yu" userId="4769b349918564ed" providerId="LiveId" clId="{52F2CA0A-A35D-44C2-AFA2-917D4480E74F}" dt="2024-10-01T09:24:00.220" v="650" actId="478"/>
          <ac:spMkLst>
            <pc:docMk/>
            <pc:sldMk cId="3919448823" sldId="317"/>
            <ac:spMk id="20" creationId="{BBF7AC04-0847-4F84-9A58-85B827932F5D}"/>
          </ac:spMkLst>
        </pc:spChg>
        <pc:spChg chg="del">
          <ac:chgData name="Hangyu Yu" userId="4769b349918564ed" providerId="LiveId" clId="{52F2CA0A-A35D-44C2-AFA2-917D4480E74F}" dt="2024-10-01T09:23:59.212" v="649" actId="478"/>
          <ac:spMkLst>
            <pc:docMk/>
            <pc:sldMk cId="3919448823" sldId="317"/>
            <ac:spMk id="21" creationId="{1C2ED5F7-262F-492E-A60B-B3F1F3B85E5A}"/>
          </ac:spMkLst>
        </pc:spChg>
        <pc:spChg chg="del">
          <ac:chgData name="Hangyu Yu" userId="4769b349918564ed" providerId="LiveId" clId="{52F2CA0A-A35D-44C2-AFA2-917D4480E74F}" dt="2024-10-01T09:23:59.212" v="649" actId="478"/>
          <ac:spMkLst>
            <pc:docMk/>
            <pc:sldMk cId="3919448823" sldId="317"/>
            <ac:spMk id="22" creationId="{AB5E4289-9104-4E88-8B62-E6A76464FF56}"/>
          </ac:spMkLst>
        </pc:spChg>
        <pc:spChg chg="add mod">
          <ac:chgData name="Hangyu Yu" userId="4769b349918564ed" providerId="LiveId" clId="{52F2CA0A-A35D-44C2-AFA2-917D4480E74F}" dt="2024-10-01T09:29:36.481" v="697" actId="1076"/>
          <ac:spMkLst>
            <pc:docMk/>
            <pc:sldMk cId="3919448823" sldId="317"/>
            <ac:spMk id="26" creationId="{0238C95B-DA38-49AD-8006-08ECB85763E5}"/>
          </ac:spMkLst>
        </pc:spChg>
        <pc:spChg chg="add del mod">
          <ac:chgData name="Hangyu Yu" userId="4769b349918564ed" providerId="LiveId" clId="{52F2CA0A-A35D-44C2-AFA2-917D4480E74F}" dt="2024-10-01T11:18:11.184" v="1503" actId="478"/>
          <ac:spMkLst>
            <pc:docMk/>
            <pc:sldMk cId="3919448823" sldId="317"/>
            <ac:spMk id="31" creationId="{C59F7E03-D72B-4E74-A749-39C592262A09}"/>
          </ac:spMkLst>
        </pc:spChg>
        <pc:spChg chg="add del mod">
          <ac:chgData name="Hangyu Yu" userId="4769b349918564ed" providerId="LiveId" clId="{52F2CA0A-A35D-44C2-AFA2-917D4480E74F}" dt="2024-10-01T11:18:15.416" v="1507" actId="478"/>
          <ac:spMkLst>
            <pc:docMk/>
            <pc:sldMk cId="3919448823" sldId="317"/>
            <ac:spMk id="35" creationId="{6F2B01DD-1B08-43A9-89E3-0FB931A05169}"/>
          </ac:spMkLst>
        </pc:spChg>
        <pc:picChg chg="add mod">
          <ac:chgData name="Hangyu Yu" userId="4769b349918564ed" providerId="LiveId" clId="{52F2CA0A-A35D-44C2-AFA2-917D4480E74F}" dt="2024-10-01T09:24:45.861" v="661" actId="208"/>
          <ac:picMkLst>
            <pc:docMk/>
            <pc:sldMk cId="3919448823" sldId="317"/>
            <ac:picMk id="9" creationId="{035C26FE-FA9F-4CDB-8FD1-454BB53F94EA}"/>
          </ac:picMkLst>
        </pc:picChg>
        <pc:picChg chg="add mod">
          <ac:chgData name="Hangyu Yu" userId="4769b349918564ed" providerId="LiveId" clId="{52F2CA0A-A35D-44C2-AFA2-917D4480E74F}" dt="2024-10-01T09:25:24.728" v="669" actId="1076"/>
          <ac:picMkLst>
            <pc:docMk/>
            <pc:sldMk cId="3919448823" sldId="317"/>
            <ac:picMk id="11" creationId="{EDE7A48B-D254-4D70-A30E-58F34E8E3790}"/>
          </ac:picMkLst>
        </pc:picChg>
        <pc:picChg chg="add mod">
          <ac:chgData name="Hangyu Yu" userId="4769b349918564ed" providerId="LiveId" clId="{52F2CA0A-A35D-44C2-AFA2-917D4480E74F}" dt="2024-10-01T09:28:37.345" v="686" actId="2085"/>
          <ac:picMkLst>
            <pc:docMk/>
            <pc:sldMk cId="3919448823" sldId="317"/>
            <ac:picMk id="14" creationId="{8C4C234F-C951-4C47-9AFF-614DB6A4EE85}"/>
          </ac:picMkLst>
        </pc:picChg>
        <pc:picChg chg="add del mod">
          <ac:chgData name="Hangyu Yu" userId="4769b349918564ed" providerId="LiveId" clId="{52F2CA0A-A35D-44C2-AFA2-917D4480E74F}" dt="2024-10-01T09:26:41.843" v="674" actId="478"/>
          <ac:picMkLst>
            <pc:docMk/>
            <pc:sldMk cId="3919448823" sldId="317"/>
            <ac:picMk id="23" creationId="{863F1C79-9C02-41A4-A517-6AB6059B0948}"/>
          </ac:picMkLst>
        </pc:picChg>
        <pc:cxnChg chg="del">
          <ac:chgData name="Hangyu Yu" userId="4769b349918564ed" providerId="LiveId" clId="{52F2CA0A-A35D-44C2-AFA2-917D4480E74F}" dt="2024-10-01T09:24:00.783" v="651" actId="478"/>
          <ac:cxnSpMkLst>
            <pc:docMk/>
            <pc:sldMk cId="3919448823" sldId="317"/>
            <ac:cxnSpMk id="19" creationId="{405F2FB2-DB23-442E-8D5E-32C3C2D16DA9}"/>
          </ac:cxnSpMkLst>
        </pc:cxnChg>
        <pc:cxnChg chg="del">
          <ac:chgData name="Hangyu Yu" userId="4769b349918564ed" providerId="LiveId" clId="{52F2CA0A-A35D-44C2-AFA2-917D4480E74F}" dt="2024-10-01T09:23:59.212" v="649" actId="478"/>
          <ac:cxnSpMkLst>
            <pc:docMk/>
            <pc:sldMk cId="3919448823" sldId="317"/>
            <ac:cxnSpMk id="24" creationId="{33E92326-7F32-4A46-9F88-1FE4DB7F1AA0}"/>
          </ac:cxnSpMkLst>
        </pc:cxnChg>
        <pc:cxnChg chg="add mod">
          <ac:chgData name="Hangyu Yu" userId="4769b349918564ed" providerId="LiveId" clId="{52F2CA0A-A35D-44C2-AFA2-917D4480E74F}" dt="2024-10-01T09:28:21.178" v="685" actId="14100"/>
          <ac:cxnSpMkLst>
            <pc:docMk/>
            <pc:sldMk cId="3919448823" sldId="317"/>
            <ac:cxnSpMk id="25" creationId="{8EEE05C0-E746-49E8-8DB5-F061CAE04661}"/>
          </ac:cxnSpMkLst>
        </pc:cxnChg>
        <pc:cxnChg chg="add mod">
          <ac:chgData name="Hangyu Yu" userId="4769b349918564ed" providerId="LiveId" clId="{52F2CA0A-A35D-44C2-AFA2-917D4480E74F}" dt="2024-10-01T09:29:57.369" v="702" actId="14100"/>
          <ac:cxnSpMkLst>
            <pc:docMk/>
            <pc:sldMk cId="3919448823" sldId="317"/>
            <ac:cxnSpMk id="27" creationId="{038FEFB3-5234-43FD-BE9E-D17ACFA4C9A4}"/>
          </ac:cxnSpMkLst>
        </pc:cxnChg>
        <pc:cxnChg chg="add mod">
          <ac:chgData name="Hangyu Yu" userId="4769b349918564ed" providerId="LiveId" clId="{52F2CA0A-A35D-44C2-AFA2-917D4480E74F}" dt="2024-10-01T09:29:52.909" v="700" actId="14100"/>
          <ac:cxnSpMkLst>
            <pc:docMk/>
            <pc:sldMk cId="3919448823" sldId="317"/>
            <ac:cxnSpMk id="28" creationId="{3D235338-8CA6-4330-8EEE-F625401D434C}"/>
          </ac:cxnSpMkLst>
        </pc:cxnChg>
        <pc:cxnChg chg="add del mod">
          <ac:chgData name="Hangyu Yu" userId="4769b349918564ed" providerId="LiveId" clId="{52F2CA0A-A35D-44C2-AFA2-917D4480E74F}" dt="2024-10-01T09:30:21.337" v="706"/>
          <ac:cxnSpMkLst>
            <pc:docMk/>
            <pc:sldMk cId="3919448823" sldId="317"/>
            <ac:cxnSpMk id="32" creationId="{E00C463B-FC29-4344-A0E2-65E22E1DF83D}"/>
          </ac:cxnSpMkLst>
        </pc:cxnChg>
        <pc:cxnChg chg="add del mod">
          <ac:chgData name="Hangyu Yu" userId="4769b349918564ed" providerId="LiveId" clId="{52F2CA0A-A35D-44C2-AFA2-917D4480E74F}" dt="2024-10-01T09:30:21.337" v="706"/>
          <ac:cxnSpMkLst>
            <pc:docMk/>
            <pc:sldMk cId="3919448823" sldId="317"/>
            <ac:cxnSpMk id="33" creationId="{7C9A3923-D24F-44F2-A366-384F33E0E0EE}"/>
          </ac:cxnSpMkLst>
        </pc:cxnChg>
        <pc:cxnChg chg="add del mod">
          <ac:chgData name="Hangyu Yu" userId="4769b349918564ed" providerId="LiveId" clId="{52F2CA0A-A35D-44C2-AFA2-917D4480E74F}" dt="2024-10-01T11:18:11.407" v="1504" actId="478"/>
          <ac:cxnSpMkLst>
            <pc:docMk/>
            <pc:sldMk cId="3919448823" sldId="317"/>
            <ac:cxnSpMk id="34" creationId="{6880C139-6762-4F88-9E0F-EFB3BFAD1649}"/>
          </ac:cxnSpMkLst>
        </pc:cxnChg>
      </pc:sldChg>
      <pc:sldChg chg="addSp delSp modSp add mod">
        <pc:chgData name="Hangyu Yu" userId="4769b349918564ed" providerId="LiveId" clId="{52F2CA0A-A35D-44C2-AFA2-917D4480E74F}" dt="2024-10-01T10:28:08.677" v="1187"/>
        <pc:sldMkLst>
          <pc:docMk/>
          <pc:sldMk cId="1991237832" sldId="318"/>
        </pc:sldMkLst>
        <pc:spChg chg="mod">
          <ac:chgData name="Hangyu Yu" userId="4769b349918564ed" providerId="LiveId" clId="{52F2CA0A-A35D-44C2-AFA2-917D4480E74F}" dt="2024-10-01T10:28:08.677" v="1187"/>
          <ac:spMkLst>
            <pc:docMk/>
            <pc:sldMk cId="1991237832" sldId="318"/>
            <ac:spMk id="6" creationId="{E245C535-DF40-4F2E-807A-5A53A3B9FC73}"/>
          </ac:spMkLst>
        </pc:spChg>
        <pc:spChg chg="del">
          <ac:chgData name="Hangyu Yu" userId="4769b349918564ed" providerId="LiveId" clId="{52F2CA0A-A35D-44C2-AFA2-917D4480E74F}" dt="2024-10-01T09:32:07.699" v="732" actId="478"/>
          <ac:spMkLst>
            <pc:docMk/>
            <pc:sldMk cId="1991237832" sldId="318"/>
            <ac:spMk id="17" creationId="{D4A934AA-CE0F-4B6E-A28C-C0552809ACC9}"/>
          </ac:spMkLst>
        </pc:spChg>
        <pc:spChg chg="del">
          <ac:chgData name="Hangyu Yu" userId="4769b349918564ed" providerId="LiveId" clId="{52F2CA0A-A35D-44C2-AFA2-917D4480E74F}" dt="2024-10-01T09:32:07.699" v="732" actId="478"/>
          <ac:spMkLst>
            <pc:docMk/>
            <pc:sldMk cId="1991237832" sldId="318"/>
            <ac:spMk id="26" creationId="{0238C95B-DA38-49AD-8006-08ECB85763E5}"/>
          </ac:spMkLst>
        </pc:spChg>
        <pc:spChg chg="del">
          <ac:chgData name="Hangyu Yu" userId="4769b349918564ed" providerId="LiveId" clId="{52F2CA0A-A35D-44C2-AFA2-917D4480E74F}" dt="2024-10-01T09:32:07.699" v="732" actId="478"/>
          <ac:spMkLst>
            <pc:docMk/>
            <pc:sldMk cId="1991237832" sldId="318"/>
            <ac:spMk id="31" creationId="{C59F7E03-D72B-4E74-A749-39C592262A09}"/>
          </ac:spMkLst>
        </pc:spChg>
        <pc:spChg chg="del">
          <ac:chgData name="Hangyu Yu" userId="4769b349918564ed" providerId="LiveId" clId="{52F2CA0A-A35D-44C2-AFA2-917D4480E74F}" dt="2024-10-01T09:32:08.983" v="733" actId="478"/>
          <ac:spMkLst>
            <pc:docMk/>
            <pc:sldMk cId="1991237832" sldId="318"/>
            <ac:spMk id="35" creationId="{6F2B01DD-1B08-43A9-89E3-0FB931A05169}"/>
          </ac:spMkLst>
        </pc:spChg>
        <pc:picChg chg="mod">
          <ac:chgData name="Hangyu Yu" userId="4769b349918564ed" providerId="LiveId" clId="{52F2CA0A-A35D-44C2-AFA2-917D4480E74F}" dt="2024-10-01T09:40:46.045" v="801" actId="1076"/>
          <ac:picMkLst>
            <pc:docMk/>
            <pc:sldMk cId="1991237832" sldId="318"/>
            <ac:picMk id="3" creationId="{DB47463E-CB32-42FB-9E02-06AE6FC22429}"/>
          </ac:picMkLst>
        </pc:picChg>
        <pc:picChg chg="mod">
          <ac:chgData name="Hangyu Yu" userId="4769b349918564ed" providerId="LiveId" clId="{52F2CA0A-A35D-44C2-AFA2-917D4480E74F}" dt="2024-10-01T09:34:28.891" v="754" actId="1076"/>
          <ac:picMkLst>
            <pc:docMk/>
            <pc:sldMk cId="1991237832" sldId="318"/>
            <ac:picMk id="8" creationId="{47A4508D-D900-46B9-A978-F83F6E353F53}"/>
          </ac:picMkLst>
        </pc:picChg>
        <pc:picChg chg="del">
          <ac:chgData name="Hangyu Yu" userId="4769b349918564ed" providerId="LiveId" clId="{52F2CA0A-A35D-44C2-AFA2-917D4480E74F}" dt="2024-10-01T09:32:07.699" v="732" actId="478"/>
          <ac:picMkLst>
            <pc:docMk/>
            <pc:sldMk cId="1991237832" sldId="318"/>
            <ac:picMk id="9" creationId="{035C26FE-FA9F-4CDB-8FD1-454BB53F94EA}"/>
          </ac:picMkLst>
        </pc:picChg>
        <pc:picChg chg="add mod">
          <ac:chgData name="Hangyu Yu" userId="4769b349918564ed" providerId="LiveId" clId="{52F2CA0A-A35D-44C2-AFA2-917D4480E74F}" dt="2024-10-01T09:41:17.252" v="817" actId="1076"/>
          <ac:picMkLst>
            <pc:docMk/>
            <pc:sldMk cId="1991237832" sldId="318"/>
            <ac:picMk id="10" creationId="{0B8BB5F9-298F-4CF8-9C1E-E9595EB46B5A}"/>
          </ac:picMkLst>
        </pc:picChg>
        <pc:picChg chg="del">
          <ac:chgData name="Hangyu Yu" userId="4769b349918564ed" providerId="LiveId" clId="{52F2CA0A-A35D-44C2-AFA2-917D4480E74F}" dt="2024-10-01T09:32:07.699" v="732" actId="478"/>
          <ac:picMkLst>
            <pc:docMk/>
            <pc:sldMk cId="1991237832" sldId="318"/>
            <ac:picMk id="11" creationId="{EDE7A48B-D254-4D70-A30E-58F34E8E3790}"/>
          </ac:picMkLst>
        </pc:picChg>
        <pc:picChg chg="mod modCrop">
          <ac:chgData name="Hangyu Yu" userId="4769b349918564ed" providerId="LiveId" clId="{52F2CA0A-A35D-44C2-AFA2-917D4480E74F}" dt="2024-10-01T09:32:19.373" v="736" actId="1076"/>
          <ac:picMkLst>
            <pc:docMk/>
            <pc:sldMk cId="1991237832" sldId="318"/>
            <ac:picMk id="12" creationId="{A9AD370E-F4B2-46EA-9168-B86CA55537FD}"/>
          </ac:picMkLst>
        </pc:picChg>
        <pc:picChg chg="del">
          <ac:chgData name="Hangyu Yu" userId="4769b349918564ed" providerId="LiveId" clId="{52F2CA0A-A35D-44C2-AFA2-917D4480E74F}" dt="2024-10-01T09:32:07.699" v="732" actId="478"/>
          <ac:picMkLst>
            <pc:docMk/>
            <pc:sldMk cId="1991237832" sldId="318"/>
            <ac:picMk id="14" creationId="{8C4C234F-C951-4C47-9AFF-614DB6A4EE85}"/>
          </ac:picMkLst>
        </pc:picChg>
        <pc:picChg chg="add del mod">
          <ac:chgData name="Hangyu Yu" userId="4769b349918564ed" providerId="LiveId" clId="{52F2CA0A-A35D-44C2-AFA2-917D4480E74F}" dt="2024-10-01T09:38:42.022" v="789" actId="478"/>
          <ac:picMkLst>
            <pc:docMk/>
            <pc:sldMk cId="1991237832" sldId="318"/>
            <ac:picMk id="15" creationId="{D67CC80F-DA68-4A7E-9F04-60859BBC131D}"/>
          </ac:picMkLst>
        </pc:picChg>
        <pc:picChg chg="add mod">
          <ac:chgData name="Hangyu Yu" userId="4769b349918564ed" providerId="LiveId" clId="{52F2CA0A-A35D-44C2-AFA2-917D4480E74F}" dt="2024-10-01T09:39:35.015" v="793" actId="1076"/>
          <ac:picMkLst>
            <pc:docMk/>
            <pc:sldMk cId="1991237832" sldId="318"/>
            <ac:picMk id="18" creationId="{07D8358E-7090-420E-9B22-D6559E9DE712}"/>
          </ac:picMkLst>
        </pc:picChg>
        <pc:picChg chg="add mod">
          <ac:chgData name="Hangyu Yu" userId="4769b349918564ed" providerId="LiveId" clId="{52F2CA0A-A35D-44C2-AFA2-917D4480E74F}" dt="2024-10-01T09:33:21.211" v="743" actId="208"/>
          <ac:picMkLst>
            <pc:docMk/>
            <pc:sldMk cId="1991237832" sldId="318"/>
            <ac:picMk id="20" creationId="{E28BAC9F-3B40-4C45-957A-827EA3BA425C}"/>
          </ac:picMkLst>
        </pc:picChg>
        <pc:picChg chg="add mod">
          <ac:chgData name="Hangyu Yu" userId="4769b349918564ed" providerId="LiveId" clId="{52F2CA0A-A35D-44C2-AFA2-917D4480E74F}" dt="2024-10-01T09:41:17.252" v="817" actId="1076"/>
          <ac:picMkLst>
            <pc:docMk/>
            <pc:sldMk cId="1991237832" sldId="318"/>
            <ac:picMk id="21" creationId="{2B6E052E-EE24-450D-B29F-91FA11C55C56}"/>
          </ac:picMkLst>
        </pc:picChg>
        <pc:picChg chg="add mod">
          <ac:chgData name="Hangyu Yu" userId="4769b349918564ed" providerId="LiveId" clId="{52F2CA0A-A35D-44C2-AFA2-917D4480E74F}" dt="2024-10-01T09:41:13.913" v="816" actId="1076"/>
          <ac:picMkLst>
            <pc:docMk/>
            <pc:sldMk cId="1991237832" sldId="318"/>
            <ac:picMk id="23" creationId="{6D689BDE-F7EC-478D-BA14-CC51E40B1FF5}"/>
          </ac:picMkLst>
        </pc:picChg>
        <pc:picChg chg="add mod">
          <ac:chgData name="Hangyu Yu" userId="4769b349918564ed" providerId="LiveId" clId="{52F2CA0A-A35D-44C2-AFA2-917D4480E74F}" dt="2024-10-01T09:43:25.017" v="833"/>
          <ac:picMkLst>
            <pc:docMk/>
            <pc:sldMk cId="1991237832" sldId="318"/>
            <ac:picMk id="36" creationId="{8A41E25B-F39D-43FB-A454-71DDDB792F1D}"/>
          </ac:picMkLst>
        </pc:picChg>
        <pc:cxnChg chg="del">
          <ac:chgData name="Hangyu Yu" userId="4769b349918564ed" providerId="LiveId" clId="{52F2CA0A-A35D-44C2-AFA2-917D4480E74F}" dt="2024-10-01T09:32:07.699" v="732" actId="478"/>
          <ac:cxnSpMkLst>
            <pc:docMk/>
            <pc:sldMk cId="1991237832" sldId="318"/>
            <ac:cxnSpMk id="25" creationId="{8EEE05C0-E746-49E8-8DB5-F061CAE04661}"/>
          </ac:cxnSpMkLst>
        </pc:cxnChg>
        <pc:cxnChg chg="del">
          <ac:chgData name="Hangyu Yu" userId="4769b349918564ed" providerId="LiveId" clId="{52F2CA0A-A35D-44C2-AFA2-917D4480E74F}" dt="2024-10-01T09:32:07.699" v="732" actId="478"/>
          <ac:cxnSpMkLst>
            <pc:docMk/>
            <pc:sldMk cId="1991237832" sldId="318"/>
            <ac:cxnSpMk id="27" creationId="{038FEFB3-5234-43FD-BE9E-D17ACFA4C9A4}"/>
          </ac:cxnSpMkLst>
        </pc:cxnChg>
        <pc:cxnChg chg="del">
          <ac:chgData name="Hangyu Yu" userId="4769b349918564ed" providerId="LiveId" clId="{52F2CA0A-A35D-44C2-AFA2-917D4480E74F}" dt="2024-10-01T09:32:07.699" v="732" actId="478"/>
          <ac:cxnSpMkLst>
            <pc:docMk/>
            <pc:sldMk cId="1991237832" sldId="318"/>
            <ac:cxnSpMk id="28" creationId="{3D235338-8CA6-4330-8EEE-F625401D434C}"/>
          </ac:cxnSpMkLst>
        </pc:cxnChg>
        <pc:cxnChg chg="add mod">
          <ac:chgData name="Hangyu Yu" userId="4769b349918564ed" providerId="LiveId" clId="{52F2CA0A-A35D-44C2-AFA2-917D4480E74F}" dt="2024-10-01T09:41:26.958" v="820" actId="14100"/>
          <ac:cxnSpMkLst>
            <pc:docMk/>
            <pc:sldMk cId="1991237832" sldId="318"/>
            <ac:cxnSpMk id="32" creationId="{8917A0F5-871F-4AEB-921C-A4A59667FD32}"/>
          </ac:cxnSpMkLst>
        </pc:cxnChg>
        <pc:cxnChg chg="del">
          <ac:chgData name="Hangyu Yu" userId="4769b349918564ed" providerId="LiveId" clId="{52F2CA0A-A35D-44C2-AFA2-917D4480E74F}" dt="2024-10-01T09:32:07.699" v="732" actId="478"/>
          <ac:cxnSpMkLst>
            <pc:docMk/>
            <pc:sldMk cId="1991237832" sldId="318"/>
            <ac:cxnSpMk id="34" creationId="{6880C139-6762-4F88-9E0F-EFB3BFAD1649}"/>
          </ac:cxnSpMkLst>
        </pc:cxnChg>
      </pc:sldChg>
      <pc:sldChg chg="addSp delSp modSp add mod ord">
        <pc:chgData name="Hangyu Yu" userId="4769b349918564ed" providerId="LiveId" clId="{52F2CA0A-A35D-44C2-AFA2-917D4480E74F}" dt="2024-10-01T10:28:08.677" v="1187"/>
        <pc:sldMkLst>
          <pc:docMk/>
          <pc:sldMk cId="1494899338" sldId="319"/>
        </pc:sldMkLst>
        <pc:spChg chg="mod">
          <ac:chgData name="Hangyu Yu" userId="4769b349918564ed" providerId="LiveId" clId="{52F2CA0A-A35D-44C2-AFA2-917D4480E74F}" dt="2024-10-01T10:28:08.677" v="1187"/>
          <ac:spMkLst>
            <pc:docMk/>
            <pc:sldMk cId="1494899338" sldId="319"/>
            <ac:spMk id="6" creationId="{E245C535-DF40-4F2E-807A-5A53A3B9FC73}"/>
          </ac:spMkLst>
        </pc:spChg>
        <pc:picChg chg="add del mod">
          <ac:chgData name="Hangyu Yu" userId="4769b349918564ed" providerId="LiveId" clId="{52F2CA0A-A35D-44C2-AFA2-917D4480E74F}" dt="2024-10-01T09:43:13.427" v="828" actId="478"/>
          <ac:picMkLst>
            <pc:docMk/>
            <pc:sldMk cId="1494899338" sldId="319"/>
            <ac:picMk id="9" creationId="{18471014-9751-429F-A063-7C60FA98C9FE}"/>
          </ac:picMkLst>
        </pc:picChg>
        <pc:picChg chg="del">
          <ac:chgData name="Hangyu Yu" userId="4769b349918564ed" providerId="LiveId" clId="{52F2CA0A-A35D-44C2-AFA2-917D4480E74F}" dt="2024-10-01T09:41:40.071" v="822" actId="478"/>
          <ac:picMkLst>
            <pc:docMk/>
            <pc:sldMk cId="1494899338" sldId="319"/>
            <ac:picMk id="10" creationId="{0B8BB5F9-298F-4CF8-9C1E-E9595EB46B5A}"/>
          </ac:picMkLst>
        </pc:picChg>
        <pc:picChg chg="add mod">
          <ac:chgData name="Hangyu Yu" userId="4769b349918564ed" providerId="LiveId" clId="{52F2CA0A-A35D-44C2-AFA2-917D4480E74F}" dt="2024-10-01T09:43:20.352" v="832" actId="14100"/>
          <ac:picMkLst>
            <pc:docMk/>
            <pc:sldMk cId="1494899338" sldId="319"/>
            <ac:picMk id="13" creationId="{571C7034-6732-4FC1-B114-CB4380403EBA}"/>
          </ac:picMkLst>
        </pc:picChg>
        <pc:picChg chg="del">
          <ac:chgData name="Hangyu Yu" userId="4769b349918564ed" providerId="LiveId" clId="{52F2CA0A-A35D-44C2-AFA2-917D4480E74F}" dt="2024-10-01T09:41:40.071" v="822" actId="478"/>
          <ac:picMkLst>
            <pc:docMk/>
            <pc:sldMk cId="1494899338" sldId="319"/>
            <ac:picMk id="21" creationId="{2B6E052E-EE24-450D-B29F-91FA11C55C56}"/>
          </ac:picMkLst>
        </pc:picChg>
        <pc:picChg chg="del">
          <ac:chgData name="Hangyu Yu" userId="4769b349918564ed" providerId="LiveId" clId="{52F2CA0A-A35D-44C2-AFA2-917D4480E74F}" dt="2024-10-01T09:41:40.071" v="822" actId="478"/>
          <ac:picMkLst>
            <pc:docMk/>
            <pc:sldMk cId="1494899338" sldId="319"/>
            <ac:picMk id="23" creationId="{6D689BDE-F7EC-478D-BA14-CC51E40B1FF5}"/>
          </ac:picMkLst>
        </pc:picChg>
        <pc:cxnChg chg="del">
          <ac:chgData name="Hangyu Yu" userId="4769b349918564ed" providerId="LiveId" clId="{52F2CA0A-A35D-44C2-AFA2-917D4480E74F}" dt="2024-10-01T09:41:40.071" v="822" actId="478"/>
          <ac:cxnSpMkLst>
            <pc:docMk/>
            <pc:sldMk cId="1494899338" sldId="319"/>
            <ac:cxnSpMk id="32" creationId="{8917A0F5-871F-4AEB-921C-A4A59667FD32}"/>
          </ac:cxnSpMkLst>
        </pc:cxnChg>
      </pc:sldChg>
      <pc:sldChg chg="delSp modSp add mod ord">
        <pc:chgData name="Hangyu Yu" userId="4769b349918564ed" providerId="LiveId" clId="{52F2CA0A-A35D-44C2-AFA2-917D4480E74F}" dt="2024-10-01T10:28:08.677" v="1187"/>
        <pc:sldMkLst>
          <pc:docMk/>
          <pc:sldMk cId="767262280" sldId="320"/>
        </pc:sldMkLst>
        <pc:spChg chg="mod">
          <ac:chgData name="Hangyu Yu" userId="4769b349918564ed" providerId="LiveId" clId="{52F2CA0A-A35D-44C2-AFA2-917D4480E74F}" dt="2024-10-01T10:28:08.677" v="1187"/>
          <ac:spMkLst>
            <pc:docMk/>
            <pc:sldMk cId="767262280" sldId="320"/>
            <ac:spMk id="6" creationId="{E245C535-DF40-4F2E-807A-5A53A3B9FC73}"/>
          </ac:spMkLst>
        </pc:spChg>
        <pc:picChg chg="del">
          <ac:chgData name="Hangyu Yu" userId="4769b349918564ed" providerId="LiveId" clId="{52F2CA0A-A35D-44C2-AFA2-917D4480E74F}" dt="2024-10-01T09:43:29.967" v="835" actId="478"/>
          <ac:picMkLst>
            <pc:docMk/>
            <pc:sldMk cId="767262280" sldId="320"/>
            <ac:picMk id="23" creationId="{6D689BDE-F7EC-478D-BA14-CC51E40B1FF5}"/>
          </ac:picMkLst>
        </pc:picChg>
      </pc:sldChg>
      <pc:sldChg chg="addSp delSp modSp add mod">
        <pc:chgData name="Hangyu Yu" userId="4769b349918564ed" providerId="LiveId" clId="{52F2CA0A-A35D-44C2-AFA2-917D4480E74F}" dt="2024-10-01T10:28:08.677" v="1187"/>
        <pc:sldMkLst>
          <pc:docMk/>
          <pc:sldMk cId="4266555180" sldId="321"/>
        </pc:sldMkLst>
        <pc:spChg chg="mod">
          <ac:chgData name="Hangyu Yu" userId="4769b349918564ed" providerId="LiveId" clId="{52F2CA0A-A35D-44C2-AFA2-917D4480E74F}" dt="2024-10-01T10:28:08.677" v="1187"/>
          <ac:spMkLst>
            <pc:docMk/>
            <pc:sldMk cId="4266555180" sldId="321"/>
            <ac:spMk id="6" creationId="{E245C535-DF40-4F2E-807A-5A53A3B9FC73}"/>
          </ac:spMkLst>
        </pc:spChg>
        <pc:picChg chg="add mod">
          <ac:chgData name="Hangyu Yu" userId="4769b349918564ed" providerId="LiveId" clId="{52F2CA0A-A35D-44C2-AFA2-917D4480E74F}" dt="2024-10-01T09:49:08.003" v="850" actId="1076"/>
          <ac:picMkLst>
            <pc:docMk/>
            <pc:sldMk cId="4266555180" sldId="321"/>
            <ac:picMk id="9" creationId="{EFD62744-999B-4D1C-BF4C-ABA8652BAAB5}"/>
          </ac:picMkLst>
        </pc:picChg>
        <pc:picChg chg="del">
          <ac:chgData name="Hangyu Yu" userId="4769b349918564ed" providerId="LiveId" clId="{52F2CA0A-A35D-44C2-AFA2-917D4480E74F}" dt="2024-10-01T09:43:44.432" v="839" actId="478"/>
          <ac:picMkLst>
            <pc:docMk/>
            <pc:sldMk cId="4266555180" sldId="321"/>
            <ac:picMk id="10" creationId="{0B8BB5F9-298F-4CF8-9C1E-E9595EB46B5A}"/>
          </ac:picMkLst>
        </pc:picChg>
        <pc:picChg chg="mod modCrop">
          <ac:chgData name="Hangyu Yu" userId="4769b349918564ed" providerId="LiveId" clId="{52F2CA0A-A35D-44C2-AFA2-917D4480E74F}" dt="2024-10-01T09:44:00.583" v="845" actId="1076"/>
          <ac:picMkLst>
            <pc:docMk/>
            <pc:sldMk cId="4266555180" sldId="321"/>
            <ac:picMk id="12" creationId="{A9AD370E-F4B2-46EA-9168-B86CA55537FD}"/>
          </ac:picMkLst>
        </pc:picChg>
        <pc:picChg chg="del">
          <ac:chgData name="Hangyu Yu" userId="4769b349918564ed" providerId="LiveId" clId="{52F2CA0A-A35D-44C2-AFA2-917D4480E74F}" dt="2024-10-01T09:43:44.432" v="839" actId="478"/>
          <ac:picMkLst>
            <pc:docMk/>
            <pc:sldMk cId="4266555180" sldId="321"/>
            <ac:picMk id="18" creationId="{07D8358E-7090-420E-9B22-D6559E9DE712}"/>
          </ac:picMkLst>
        </pc:picChg>
        <pc:picChg chg="del mod modCrop">
          <ac:chgData name="Hangyu Yu" userId="4769b349918564ed" providerId="LiveId" clId="{52F2CA0A-A35D-44C2-AFA2-917D4480E74F}" dt="2024-10-01T09:43:51.542" v="842" actId="478"/>
          <ac:picMkLst>
            <pc:docMk/>
            <pc:sldMk cId="4266555180" sldId="321"/>
            <ac:picMk id="20" creationId="{E28BAC9F-3B40-4C45-957A-827EA3BA425C}"/>
          </ac:picMkLst>
        </pc:picChg>
        <pc:picChg chg="del">
          <ac:chgData name="Hangyu Yu" userId="4769b349918564ed" providerId="LiveId" clId="{52F2CA0A-A35D-44C2-AFA2-917D4480E74F}" dt="2024-10-01T09:43:44.432" v="839" actId="478"/>
          <ac:picMkLst>
            <pc:docMk/>
            <pc:sldMk cId="4266555180" sldId="321"/>
            <ac:picMk id="21" creationId="{2B6E052E-EE24-450D-B29F-91FA11C55C56}"/>
          </ac:picMkLst>
        </pc:picChg>
        <pc:picChg chg="del">
          <ac:chgData name="Hangyu Yu" userId="4769b349918564ed" providerId="LiveId" clId="{52F2CA0A-A35D-44C2-AFA2-917D4480E74F}" dt="2024-10-01T09:43:44.432" v="839" actId="478"/>
          <ac:picMkLst>
            <pc:docMk/>
            <pc:sldMk cId="4266555180" sldId="321"/>
            <ac:picMk id="23" creationId="{6D689BDE-F7EC-478D-BA14-CC51E40B1FF5}"/>
          </ac:picMkLst>
        </pc:picChg>
        <pc:picChg chg="del">
          <ac:chgData name="Hangyu Yu" userId="4769b349918564ed" providerId="LiveId" clId="{52F2CA0A-A35D-44C2-AFA2-917D4480E74F}" dt="2024-10-01T09:48:40.166" v="846" actId="478"/>
          <ac:picMkLst>
            <pc:docMk/>
            <pc:sldMk cId="4266555180" sldId="321"/>
            <ac:picMk id="36" creationId="{8A41E25B-F39D-43FB-A454-71DDDB792F1D}"/>
          </ac:picMkLst>
        </pc:picChg>
        <pc:cxnChg chg="del">
          <ac:chgData name="Hangyu Yu" userId="4769b349918564ed" providerId="LiveId" clId="{52F2CA0A-A35D-44C2-AFA2-917D4480E74F}" dt="2024-10-01T09:43:44.432" v="839" actId="478"/>
          <ac:cxnSpMkLst>
            <pc:docMk/>
            <pc:sldMk cId="4266555180" sldId="321"/>
            <ac:cxnSpMk id="32" creationId="{8917A0F5-871F-4AEB-921C-A4A59667FD32}"/>
          </ac:cxnSpMkLst>
        </pc:cxnChg>
      </pc:sldChg>
      <pc:sldChg chg="addSp delSp modSp add mod">
        <pc:chgData name="Hangyu Yu" userId="4769b349918564ed" providerId="LiveId" clId="{52F2CA0A-A35D-44C2-AFA2-917D4480E74F}" dt="2024-10-01T10:28:08.677" v="1187"/>
        <pc:sldMkLst>
          <pc:docMk/>
          <pc:sldMk cId="3539450416" sldId="322"/>
        </pc:sldMkLst>
        <pc:spChg chg="add mod">
          <ac:chgData name="Hangyu Yu" userId="4769b349918564ed" providerId="LiveId" clId="{52F2CA0A-A35D-44C2-AFA2-917D4480E74F}" dt="2024-10-01T09:51:17.133" v="891" actId="1076"/>
          <ac:spMkLst>
            <pc:docMk/>
            <pc:sldMk cId="3539450416" sldId="322"/>
            <ac:spMk id="2" creationId="{8764928B-2E44-49A9-982C-2FE1E8CE2FBB}"/>
          </ac:spMkLst>
        </pc:spChg>
        <pc:spChg chg="mod">
          <ac:chgData name="Hangyu Yu" userId="4769b349918564ed" providerId="LiveId" clId="{52F2CA0A-A35D-44C2-AFA2-917D4480E74F}" dt="2024-10-01T10:28:08.677" v="1187"/>
          <ac:spMkLst>
            <pc:docMk/>
            <pc:sldMk cId="3539450416" sldId="322"/>
            <ac:spMk id="6" creationId="{E245C535-DF40-4F2E-807A-5A53A3B9FC73}"/>
          </ac:spMkLst>
        </pc:spChg>
        <pc:picChg chg="del">
          <ac:chgData name="Hangyu Yu" userId="4769b349918564ed" providerId="LiveId" clId="{52F2CA0A-A35D-44C2-AFA2-917D4480E74F}" dt="2024-10-01T09:55:00.338" v="900" actId="478"/>
          <ac:picMkLst>
            <pc:docMk/>
            <pc:sldMk cId="3539450416" sldId="322"/>
            <ac:picMk id="3" creationId="{DB47463E-CB32-42FB-9E02-06AE6FC22429}"/>
          </ac:picMkLst>
        </pc:picChg>
        <pc:picChg chg="del">
          <ac:chgData name="Hangyu Yu" userId="4769b349918564ed" providerId="LiveId" clId="{52F2CA0A-A35D-44C2-AFA2-917D4480E74F}" dt="2024-10-01T09:49:12.566" v="852" actId="478"/>
          <ac:picMkLst>
            <pc:docMk/>
            <pc:sldMk cId="3539450416" sldId="322"/>
            <ac:picMk id="9" creationId="{EFD62744-999B-4D1C-BF4C-ABA8652BAAB5}"/>
          </ac:picMkLst>
        </pc:picChg>
        <pc:picChg chg="add mod">
          <ac:chgData name="Hangyu Yu" userId="4769b349918564ed" providerId="LiveId" clId="{52F2CA0A-A35D-44C2-AFA2-917D4480E74F}" dt="2024-10-01T09:50:29.657" v="858" actId="14100"/>
          <ac:picMkLst>
            <pc:docMk/>
            <pc:sldMk cId="3539450416" sldId="322"/>
            <ac:picMk id="10" creationId="{C9BFAA82-B4BC-4412-A62E-B6DCBE51961A}"/>
          </ac:picMkLst>
        </pc:picChg>
        <pc:picChg chg="mod modCrop">
          <ac:chgData name="Hangyu Yu" userId="4769b349918564ed" providerId="LiveId" clId="{52F2CA0A-A35D-44C2-AFA2-917D4480E74F}" dt="2024-10-01T09:50:04.747" v="855" actId="1076"/>
          <ac:picMkLst>
            <pc:docMk/>
            <pc:sldMk cId="3539450416" sldId="322"/>
            <ac:picMk id="12" creationId="{A9AD370E-F4B2-46EA-9168-B86CA55537FD}"/>
          </ac:picMkLst>
        </pc:picChg>
        <pc:picChg chg="add mod">
          <ac:chgData name="Hangyu Yu" userId="4769b349918564ed" providerId="LiveId" clId="{52F2CA0A-A35D-44C2-AFA2-917D4480E74F}" dt="2024-10-01T09:51:45.026" v="895" actId="208"/>
          <ac:picMkLst>
            <pc:docMk/>
            <pc:sldMk cId="3539450416" sldId="322"/>
            <ac:picMk id="13" creationId="{D688DAF5-8F51-464E-A481-2BB4C98420FE}"/>
          </ac:picMkLst>
        </pc:picChg>
        <pc:picChg chg="add mod modCrop">
          <ac:chgData name="Hangyu Yu" userId="4769b349918564ed" providerId="LiveId" clId="{52F2CA0A-A35D-44C2-AFA2-917D4480E74F}" dt="2024-10-01T09:55:19.172" v="905" actId="14100"/>
          <ac:picMkLst>
            <pc:docMk/>
            <pc:sldMk cId="3539450416" sldId="322"/>
            <ac:picMk id="15" creationId="{A833277F-8BB9-4AD5-BB8D-6D1EEAEBAE15}"/>
          </ac:picMkLst>
        </pc:picChg>
        <pc:picChg chg="add del mod">
          <ac:chgData name="Hangyu Yu" userId="4769b349918564ed" providerId="LiveId" clId="{52F2CA0A-A35D-44C2-AFA2-917D4480E74F}" dt="2024-10-01T09:57:32.305" v="934" actId="478"/>
          <ac:picMkLst>
            <pc:docMk/>
            <pc:sldMk cId="3539450416" sldId="322"/>
            <ac:picMk id="17" creationId="{F06179B3-417D-4F24-B58B-4F1253C2A34D}"/>
          </ac:picMkLst>
        </pc:picChg>
        <pc:picChg chg="add del mod">
          <ac:chgData name="Hangyu Yu" userId="4769b349918564ed" providerId="LiveId" clId="{52F2CA0A-A35D-44C2-AFA2-917D4480E74F}" dt="2024-10-01T09:56:09.754" v="911" actId="478"/>
          <ac:picMkLst>
            <pc:docMk/>
            <pc:sldMk cId="3539450416" sldId="322"/>
            <ac:picMk id="19" creationId="{E057785B-5EF2-45CA-B8D2-DFAD0ED76C28}"/>
          </ac:picMkLst>
        </pc:picChg>
        <pc:picChg chg="add del mod">
          <ac:chgData name="Hangyu Yu" userId="4769b349918564ed" providerId="LiveId" clId="{52F2CA0A-A35D-44C2-AFA2-917D4480E74F}" dt="2024-10-01T09:56:57.671" v="918" actId="478"/>
          <ac:picMkLst>
            <pc:docMk/>
            <pc:sldMk cId="3539450416" sldId="322"/>
            <ac:picMk id="21" creationId="{47185E53-B594-424F-A63A-95DAA3F20DDA}"/>
          </ac:picMkLst>
        </pc:picChg>
        <pc:picChg chg="add del mod">
          <ac:chgData name="Hangyu Yu" userId="4769b349918564ed" providerId="LiveId" clId="{52F2CA0A-A35D-44C2-AFA2-917D4480E74F}" dt="2024-10-01T09:57:33.947" v="937" actId="478"/>
          <ac:picMkLst>
            <pc:docMk/>
            <pc:sldMk cId="3539450416" sldId="322"/>
            <ac:picMk id="23" creationId="{378F72D2-8ABA-4ED4-9724-33D10549E01C}"/>
          </ac:picMkLst>
        </pc:picChg>
        <pc:cxnChg chg="add del mod">
          <ac:chgData name="Hangyu Yu" userId="4769b349918564ed" providerId="LiveId" clId="{52F2CA0A-A35D-44C2-AFA2-917D4480E74F}" dt="2024-10-01T09:57:33.070" v="935" actId="478"/>
          <ac:cxnSpMkLst>
            <pc:docMk/>
            <pc:sldMk cId="3539450416" sldId="322"/>
            <ac:cxnSpMk id="24" creationId="{78666E24-4570-4C99-856D-C31FC6ACE6E8}"/>
          </ac:cxnSpMkLst>
        </pc:cxnChg>
        <pc:cxnChg chg="add del mod">
          <ac:chgData name="Hangyu Yu" userId="4769b349918564ed" providerId="LiveId" clId="{52F2CA0A-A35D-44C2-AFA2-917D4480E74F}" dt="2024-10-01T09:57:33.453" v="936" actId="478"/>
          <ac:cxnSpMkLst>
            <pc:docMk/>
            <pc:sldMk cId="3539450416" sldId="322"/>
            <ac:cxnSpMk id="27" creationId="{AB3DE8E7-EBDA-4DD1-856B-A802D2F107BF}"/>
          </ac:cxnSpMkLst>
        </pc:cxnChg>
      </pc:sldChg>
      <pc:sldChg chg="delSp modSp add mod">
        <pc:chgData name="Hangyu Yu" userId="4769b349918564ed" providerId="LiveId" clId="{52F2CA0A-A35D-44C2-AFA2-917D4480E74F}" dt="2024-10-01T10:28:08.677" v="1187"/>
        <pc:sldMkLst>
          <pc:docMk/>
          <pc:sldMk cId="556149983" sldId="323"/>
        </pc:sldMkLst>
        <pc:spChg chg="mod">
          <ac:chgData name="Hangyu Yu" userId="4769b349918564ed" providerId="LiveId" clId="{52F2CA0A-A35D-44C2-AFA2-917D4480E74F}" dt="2024-10-01T10:28:08.677" v="1187"/>
          <ac:spMkLst>
            <pc:docMk/>
            <pc:sldMk cId="556149983" sldId="323"/>
            <ac:spMk id="6" creationId="{E245C535-DF40-4F2E-807A-5A53A3B9FC73}"/>
          </ac:spMkLst>
        </pc:spChg>
        <pc:picChg chg="del">
          <ac:chgData name="Hangyu Yu" userId="4769b349918564ed" providerId="LiveId" clId="{52F2CA0A-A35D-44C2-AFA2-917D4480E74F}" dt="2024-10-01T09:57:35.953" v="939" actId="478"/>
          <ac:picMkLst>
            <pc:docMk/>
            <pc:sldMk cId="556149983" sldId="323"/>
            <ac:picMk id="23" creationId="{378F72D2-8ABA-4ED4-9724-33D10549E01C}"/>
          </ac:picMkLst>
        </pc:picChg>
        <pc:cxnChg chg="del">
          <ac:chgData name="Hangyu Yu" userId="4769b349918564ed" providerId="LiveId" clId="{52F2CA0A-A35D-44C2-AFA2-917D4480E74F}" dt="2024-10-01T09:57:35.590" v="938" actId="478"/>
          <ac:cxnSpMkLst>
            <pc:docMk/>
            <pc:sldMk cId="556149983" sldId="323"/>
            <ac:cxnSpMk id="27" creationId="{AB3DE8E7-EBDA-4DD1-856B-A802D2F107BF}"/>
          </ac:cxnSpMkLst>
        </pc:cxnChg>
      </pc:sldChg>
      <pc:sldChg chg="modSp add mod">
        <pc:chgData name="Hangyu Yu" userId="4769b349918564ed" providerId="LiveId" clId="{52F2CA0A-A35D-44C2-AFA2-917D4480E74F}" dt="2024-10-01T10:28:08.677" v="1187"/>
        <pc:sldMkLst>
          <pc:docMk/>
          <pc:sldMk cId="1079385316" sldId="324"/>
        </pc:sldMkLst>
        <pc:spChg chg="mod">
          <ac:chgData name="Hangyu Yu" userId="4769b349918564ed" providerId="LiveId" clId="{52F2CA0A-A35D-44C2-AFA2-917D4480E74F}" dt="2024-10-01T10:28:08.677" v="1187"/>
          <ac:spMkLst>
            <pc:docMk/>
            <pc:sldMk cId="1079385316" sldId="324"/>
            <ac:spMk id="6" creationId="{E245C535-DF40-4F2E-807A-5A53A3B9FC73}"/>
          </ac:spMkLst>
        </pc:spChg>
        <pc:picChg chg="mod modCrop">
          <ac:chgData name="Hangyu Yu" userId="4769b349918564ed" providerId="LiveId" clId="{52F2CA0A-A35D-44C2-AFA2-917D4480E74F}" dt="2024-10-01T10:03:36.179" v="945" actId="18131"/>
          <ac:picMkLst>
            <pc:docMk/>
            <pc:sldMk cId="1079385316" sldId="324"/>
            <ac:picMk id="12" creationId="{A9AD370E-F4B2-46EA-9168-B86CA55537FD}"/>
          </ac:picMkLst>
        </pc:picChg>
      </pc:sldChg>
      <pc:sldChg chg="addSp delSp modSp add mod">
        <pc:chgData name="Hangyu Yu" userId="4769b349918564ed" providerId="LiveId" clId="{52F2CA0A-A35D-44C2-AFA2-917D4480E74F}" dt="2024-10-01T10:28:08.677" v="1187"/>
        <pc:sldMkLst>
          <pc:docMk/>
          <pc:sldMk cId="788071708" sldId="325"/>
        </pc:sldMkLst>
        <pc:spChg chg="mod">
          <ac:chgData name="Hangyu Yu" userId="4769b349918564ed" providerId="LiveId" clId="{52F2CA0A-A35D-44C2-AFA2-917D4480E74F}" dt="2024-10-01T10:04:59.177" v="985" actId="1076"/>
          <ac:spMkLst>
            <pc:docMk/>
            <pc:sldMk cId="788071708" sldId="325"/>
            <ac:spMk id="2" creationId="{8764928B-2E44-49A9-982C-2FE1E8CE2FBB}"/>
          </ac:spMkLst>
        </pc:spChg>
        <pc:spChg chg="mod">
          <ac:chgData name="Hangyu Yu" userId="4769b349918564ed" providerId="LiveId" clId="{52F2CA0A-A35D-44C2-AFA2-917D4480E74F}" dt="2024-10-01T10:28:08.677" v="1187"/>
          <ac:spMkLst>
            <pc:docMk/>
            <pc:sldMk cId="788071708" sldId="325"/>
            <ac:spMk id="6" creationId="{E245C535-DF40-4F2E-807A-5A53A3B9FC73}"/>
          </ac:spMkLst>
        </pc:spChg>
        <pc:spChg chg="add del mod">
          <ac:chgData name="Hangyu Yu" userId="4769b349918564ed" providerId="LiveId" clId="{52F2CA0A-A35D-44C2-AFA2-917D4480E74F}" dt="2024-10-01T10:19:23.698" v="1178" actId="478"/>
          <ac:spMkLst>
            <pc:docMk/>
            <pc:sldMk cId="788071708" sldId="325"/>
            <ac:spMk id="19" creationId="{DC790AA6-E00B-4ED1-91D5-07577955E14F}"/>
          </ac:spMkLst>
        </pc:spChg>
        <pc:spChg chg="add del mod">
          <ac:chgData name="Hangyu Yu" userId="4769b349918564ed" providerId="LiveId" clId="{52F2CA0A-A35D-44C2-AFA2-917D4480E74F}" dt="2024-10-01T10:19:23.698" v="1178" actId="478"/>
          <ac:spMkLst>
            <pc:docMk/>
            <pc:sldMk cId="788071708" sldId="325"/>
            <ac:spMk id="28" creationId="{BDB0C39A-B178-4DEF-A9E1-289D4990109A}"/>
          </ac:spMkLst>
        </pc:spChg>
        <pc:picChg chg="add mod">
          <ac:chgData name="Hangyu Yu" userId="4769b349918564ed" providerId="LiveId" clId="{52F2CA0A-A35D-44C2-AFA2-917D4480E74F}" dt="2024-10-01T10:05:03.569" v="988" actId="108"/>
          <ac:picMkLst>
            <pc:docMk/>
            <pc:sldMk cId="788071708" sldId="325"/>
            <ac:picMk id="9" creationId="{6F7522C2-6D75-43CC-A44C-191A54628E0E}"/>
          </ac:picMkLst>
        </pc:picChg>
        <pc:picChg chg="mod modCrop">
          <ac:chgData name="Hangyu Yu" userId="4769b349918564ed" providerId="LiveId" clId="{52F2CA0A-A35D-44C2-AFA2-917D4480E74F}" dt="2024-10-01T10:03:46.825" v="947" actId="18131"/>
          <ac:picMkLst>
            <pc:docMk/>
            <pc:sldMk cId="788071708" sldId="325"/>
            <ac:picMk id="12" creationId="{A9AD370E-F4B2-46EA-9168-B86CA55537FD}"/>
          </ac:picMkLst>
        </pc:picChg>
        <pc:picChg chg="del">
          <ac:chgData name="Hangyu Yu" userId="4769b349918564ed" providerId="LiveId" clId="{52F2CA0A-A35D-44C2-AFA2-917D4480E74F}" dt="2024-10-01T10:03:48.509" v="948" actId="478"/>
          <ac:picMkLst>
            <pc:docMk/>
            <pc:sldMk cId="788071708" sldId="325"/>
            <ac:picMk id="13" creationId="{D688DAF5-8F51-464E-A481-2BB4C98420FE}"/>
          </ac:picMkLst>
        </pc:picChg>
        <pc:picChg chg="add mod">
          <ac:chgData name="Hangyu Yu" userId="4769b349918564ed" providerId="LiveId" clId="{52F2CA0A-A35D-44C2-AFA2-917D4480E74F}" dt="2024-10-01T10:18:39.823" v="1159" actId="465"/>
          <ac:picMkLst>
            <pc:docMk/>
            <pc:sldMk cId="788071708" sldId="325"/>
            <ac:picMk id="14" creationId="{D4B8F621-9C52-431E-AFEE-A066D717230A}"/>
          </ac:picMkLst>
        </pc:picChg>
        <pc:picChg chg="del">
          <ac:chgData name="Hangyu Yu" userId="4769b349918564ed" providerId="LiveId" clId="{52F2CA0A-A35D-44C2-AFA2-917D4480E74F}" dt="2024-10-01T10:03:50.959" v="949" actId="478"/>
          <ac:picMkLst>
            <pc:docMk/>
            <pc:sldMk cId="788071708" sldId="325"/>
            <ac:picMk id="17" creationId="{F06179B3-417D-4F24-B58B-4F1253C2A34D}"/>
          </ac:picMkLst>
        </pc:picChg>
        <pc:picChg chg="add del mod">
          <ac:chgData name="Hangyu Yu" userId="4769b349918564ed" providerId="LiveId" clId="{52F2CA0A-A35D-44C2-AFA2-917D4480E74F}" dt="2024-10-01T10:13:59.260" v="1004" actId="478"/>
          <ac:picMkLst>
            <pc:docMk/>
            <pc:sldMk cId="788071708" sldId="325"/>
            <ac:picMk id="18" creationId="{2EA6876A-BA1C-4E41-A4C2-8202FB060913}"/>
          </ac:picMkLst>
        </pc:picChg>
        <pc:picChg chg="add del mod">
          <ac:chgData name="Hangyu Yu" userId="4769b349918564ed" providerId="LiveId" clId="{52F2CA0A-A35D-44C2-AFA2-917D4480E74F}" dt="2024-10-01T10:19:23.698" v="1178" actId="478"/>
          <ac:picMkLst>
            <pc:docMk/>
            <pc:sldMk cId="788071708" sldId="325"/>
            <ac:picMk id="21" creationId="{6C4819A7-F447-4276-9E3D-D3ABD493DE89}"/>
          </ac:picMkLst>
        </pc:picChg>
        <pc:picChg chg="add mod">
          <ac:chgData name="Hangyu Yu" userId="4769b349918564ed" providerId="LiveId" clId="{52F2CA0A-A35D-44C2-AFA2-917D4480E74F}" dt="2024-10-01T10:13:40.091" v="1001" actId="571"/>
          <ac:picMkLst>
            <pc:docMk/>
            <pc:sldMk cId="788071708" sldId="325"/>
            <ac:picMk id="22" creationId="{349E03B7-CB69-4D8C-96D3-FD99E24832E2}"/>
          </ac:picMkLst>
        </pc:picChg>
        <pc:picChg chg="del">
          <ac:chgData name="Hangyu Yu" userId="4769b349918564ed" providerId="LiveId" clId="{52F2CA0A-A35D-44C2-AFA2-917D4480E74F}" dt="2024-10-01T10:03:50.959" v="949" actId="478"/>
          <ac:picMkLst>
            <pc:docMk/>
            <pc:sldMk cId="788071708" sldId="325"/>
            <ac:picMk id="23" creationId="{378F72D2-8ABA-4ED4-9724-33D10549E01C}"/>
          </ac:picMkLst>
        </pc:picChg>
        <pc:picChg chg="add mod">
          <ac:chgData name="Hangyu Yu" userId="4769b349918564ed" providerId="LiveId" clId="{52F2CA0A-A35D-44C2-AFA2-917D4480E74F}" dt="2024-10-01T10:13:40.091" v="1001" actId="571"/>
          <ac:picMkLst>
            <pc:docMk/>
            <pc:sldMk cId="788071708" sldId="325"/>
            <ac:picMk id="25" creationId="{040EE7CB-6073-4FD7-9D25-0FA4D75ED2DC}"/>
          </ac:picMkLst>
        </pc:picChg>
        <pc:picChg chg="add del mod">
          <ac:chgData name="Hangyu Yu" userId="4769b349918564ed" providerId="LiveId" clId="{52F2CA0A-A35D-44C2-AFA2-917D4480E74F}" dt="2024-10-01T10:15:55.096" v="1074" actId="478"/>
          <ac:picMkLst>
            <pc:docMk/>
            <pc:sldMk cId="788071708" sldId="325"/>
            <ac:picMk id="26" creationId="{2F4C96EF-156B-4A0E-9687-80CD58AEB4F5}"/>
          </ac:picMkLst>
        </pc:picChg>
        <pc:cxnChg chg="del">
          <ac:chgData name="Hangyu Yu" userId="4769b349918564ed" providerId="LiveId" clId="{52F2CA0A-A35D-44C2-AFA2-917D4480E74F}" dt="2024-10-01T10:03:50.959" v="949" actId="478"/>
          <ac:cxnSpMkLst>
            <pc:docMk/>
            <pc:sldMk cId="788071708" sldId="325"/>
            <ac:cxnSpMk id="24" creationId="{78666E24-4570-4C99-856D-C31FC6ACE6E8}"/>
          </ac:cxnSpMkLst>
        </pc:cxnChg>
        <pc:cxnChg chg="del">
          <ac:chgData name="Hangyu Yu" userId="4769b349918564ed" providerId="LiveId" clId="{52F2CA0A-A35D-44C2-AFA2-917D4480E74F}" dt="2024-10-01T10:03:50.959" v="949" actId="478"/>
          <ac:cxnSpMkLst>
            <pc:docMk/>
            <pc:sldMk cId="788071708" sldId="325"/>
            <ac:cxnSpMk id="27" creationId="{AB3DE8E7-EBDA-4DD1-856B-A802D2F107BF}"/>
          </ac:cxnSpMkLst>
        </pc:cxnChg>
        <pc:cxnChg chg="add mod">
          <ac:chgData name="Hangyu Yu" userId="4769b349918564ed" providerId="LiveId" clId="{52F2CA0A-A35D-44C2-AFA2-917D4480E74F}" dt="2024-10-01T10:18:50.939" v="1163" actId="1076"/>
          <ac:cxnSpMkLst>
            <pc:docMk/>
            <pc:sldMk cId="788071708" sldId="325"/>
            <ac:cxnSpMk id="29" creationId="{214803BF-07CD-441D-8D86-7A05CC96943F}"/>
          </ac:cxnSpMkLst>
        </pc:cxnChg>
        <pc:cxnChg chg="add del mod">
          <ac:chgData name="Hangyu Yu" userId="4769b349918564ed" providerId="LiveId" clId="{52F2CA0A-A35D-44C2-AFA2-917D4480E74F}" dt="2024-10-01T10:19:23.698" v="1178" actId="478"/>
          <ac:cxnSpMkLst>
            <pc:docMk/>
            <pc:sldMk cId="788071708" sldId="325"/>
            <ac:cxnSpMk id="31" creationId="{264311B0-7789-424C-9CB3-648A1942E42A}"/>
          </ac:cxnSpMkLst>
        </pc:cxnChg>
        <pc:cxnChg chg="add del mod">
          <ac:chgData name="Hangyu Yu" userId="4769b349918564ed" providerId="LiveId" clId="{52F2CA0A-A35D-44C2-AFA2-917D4480E74F}" dt="2024-10-01T10:19:23.698" v="1178" actId="478"/>
          <ac:cxnSpMkLst>
            <pc:docMk/>
            <pc:sldMk cId="788071708" sldId="325"/>
            <ac:cxnSpMk id="32" creationId="{29E9DF32-CEC2-42F5-9347-6D504567BD3F}"/>
          </ac:cxnSpMkLst>
        </pc:cxnChg>
        <pc:cxnChg chg="add del mod">
          <ac:chgData name="Hangyu Yu" userId="4769b349918564ed" providerId="LiveId" clId="{52F2CA0A-A35D-44C2-AFA2-917D4480E74F}" dt="2024-10-01T10:19:23.698" v="1178" actId="478"/>
          <ac:cxnSpMkLst>
            <pc:docMk/>
            <pc:sldMk cId="788071708" sldId="325"/>
            <ac:cxnSpMk id="33" creationId="{FA09E59D-5B27-4010-B0F8-3C719A8BB02A}"/>
          </ac:cxnSpMkLst>
        </pc:cxnChg>
      </pc:sldChg>
      <pc:sldChg chg="delSp modSp add mod ord">
        <pc:chgData name="Hangyu Yu" userId="4769b349918564ed" providerId="LiveId" clId="{52F2CA0A-A35D-44C2-AFA2-917D4480E74F}" dt="2024-10-01T10:28:08.677" v="1187"/>
        <pc:sldMkLst>
          <pc:docMk/>
          <pc:sldMk cId="2923387616" sldId="326"/>
        </pc:sldMkLst>
        <pc:spChg chg="mod">
          <ac:chgData name="Hangyu Yu" userId="4769b349918564ed" providerId="LiveId" clId="{52F2CA0A-A35D-44C2-AFA2-917D4480E74F}" dt="2024-10-01T10:28:08.677" v="1187"/>
          <ac:spMkLst>
            <pc:docMk/>
            <pc:sldMk cId="2923387616" sldId="326"/>
            <ac:spMk id="6" creationId="{E245C535-DF40-4F2E-807A-5A53A3B9FC73}"/>
          </ac:spMkLst>
        </pc:spChg>
        <pc:spChg chg="del">
          <ac:chgData name="Hangyu Yu" userId="4769b349918564ed" providerId="LiveId" clId="{52F2CA0A-A35D-44C2-AFA2-917D4480E74F}" dt="2024-10-01T10:19:11.797" v="1170" actId="478"/>
          <ac:spMkLst>
            <pc:docMk/>
            <pc:sldMk cId="2923387616" sldId="326"/>
            <ac:spMk id="19" creationId="{DC790AA6-E00B-4ED1-91D5-07577955E14F}"/>
          </ac:spMkLst>
        </pc:spChg>
        <pc:spChg chg="del">
          <ac:chgData name="Hangyu Yu" userId="4769b349918564ed" providerId="LiveId" clId="{52F2CA0A-A35D-44C2-AFA2-917D4480E74F}" dt="2024-10-01T10:19:11.797" v="1170" actId="478"/>
          <ac:spMkLst>
            <pc:docMk/>
            <pc:sldMk cId="2923387616" sldId="326"/>
            <ac:spMk id="28" creationId="{BDB0C39A-B178-4DEF-A9E1-289D4990109A}"/>
          </ac:spMkLst>
        </pc:spChg>
        <pc:picChg chg="del">
          <ac:chgData name="Hangyu Yu" userId="4769b349918564ed" providerId="LiveId" clId="{52F2CA0A-A35D-44C2-AFA2-917D4480E74F}" dt="2024-10-01T10:19:11.797" v="1170" actId="478"/>
          <ac:picMkLst>
            <pc:docMk/>
            <pc:sldMk cId="2923387616" sldId="326"/>
            <ac:picMk id="14" creationId="{D4B8F621-9C52-431E-AFEE-A066D717230A}"/>
          </ac:picMkLst>
        </pc:picChg>
        <pc:picChg chg="del">
          <ac:chgData name="Hangyu Yu" userId="4769b349918564ed" providerId="LiveId" clId="{52F2CA0A-A35D-44C2-AFA2-917D4480E74F}" dt="2024-10-01T10:19:11.797" v="1170" actId="478"/>
          <ac:picMkLst>
            <pc:docMk/>
            <pc:sldMk cId="2923387616" sldId="326"/>
            <ac:picMk id="21" creationId="{6C4819A7-F447-4276-9E3D-D3ABD493DE89}"/>
          </ac:picMkLst>
        </pc:picChg>
        <pc:cxnChg chg="del">
          <ac:chgData name="Hangyu Yu" userId="4769b349918564ed" providerId="LiveId" clId="{52F2CA0A-A35D-44C2-AFA2-917D4480E74F}" dt="2024-10-01T10:19:11.797" v="1170" actId="478"/>
          <ac:cxnSpMkLst>
            <pc:docMk/>
            <pc:sldMk cId="2923387616" sldId="326"/>
            <ac:cxnSpMk id="29" creationId="{214803BF-07CD-441D-8D86-7A05CC96943F}"/>
          </ac:cxnSpMkLst>
        </pc:cxnChg>
        <pc:cxnChg chg="del">
          <ac:chgData name="Hangyu Yu" userId="4769b349918564ed" providerId="LiveId" clId="{52F2CA0A-A35D-44C2-AFA2-917D4480E74F}" dt="2024-10-01T10:19:11.797" v="1170" actId="478"/>
          <ac:cxnSpMkLst>
            <pc:docMk/>
            <pc:sldMk cId="2923387616" sldId="326"/>
            <ac:cxnSpMk id="31" creationId="{264311B0-7789-424C-9CB3-648A1942E42A}"/>
          </ac:cxnSpMkLst>
        </pc:cxnChg>
        <pc:cxnChg chg="del">
          <ac:chgData name="Hangyu Yu" userId="4769b349918564ed" providerId="LiveId" clId="{52F2CA0A-A35D-44C2-AFA2-917D4480E74F}" dt="2024-10-01T10:19:11.797" v="1170" actId="478"/>
          <ac:cxnSpMkLst>
            <pc:docMk/>
            <pc:sldMk cId="2923387616" sldId="326"/>
            <ac:cxnSpMk id="32" creationId="{29E9DF32-CEC2-42F5-9347-6D504567BD3F}"/>
          </ac:cxnSpMkLst>
        </pc:cxnChg>
        <pc:cxnChg chg="del">
          <ac:chgData name="Hangyu Yu" userId="4769b349918564ed" providerId="LiveId" clId="{52F2CA0A-A35D-44C2-AFA2-917D4480E74F}" dt="2024-10-01T10:19:11.797" v="1170" actId="478"/>
          <ac:cxnSpMkLst>
            <pc:docMk/>
            <pc:sldMk cId="2923387616" sldId="326"/>
            <ac:cxnSpMk id="33" creationId="{FA09E59D-5B27-4010-B0F8-3C719A8BB02A}"/>
          </ac:cxnSpMkLst>
        </pc:cxnChg>
      </pc:sldChg>
      <pc:sldChg chg="delSp modSp add mod">
        <pc:chgData name="Hangyu Yu" userId="4769b349918564ed" providerId="LiveId" clId="{52F2CA0A-A35D-44C2-AFA2-917D4480E74F}" dt="2024-10-01T10:28:08.677" v="1187"/>
        <pc:sldMkLst>
          <pc:docMk/>
          <pc:sldMk cId="3933902399" sldId="327"/>
        </pc:sldMkLst>
        <pc:spChg chg="mod">
          <ac:chgData name="Hangyu Yu" userId="4769b349918564ed" providerId="LiveId" clId="{52F2CA0A-A35D-44C2-AFA2-917D4480E74F}" dt="2024-10-01T10:28:08.677" v="1187"/>
          <ac:spMkLst>
            <pc:docMk/>
            <pc:sldMk cId="3933902399" sldId="327"/>
            <ac:spMk id="6" creationId="{E245C535-DF40-4F2E-807A-5A53A3B9FC73}"/>
          </ac:spMkLst>
        </pc:spChg>
        <pc:spChg chg="del">
          <ac:chgData name="Hangyu Yu" userId="4769b349918564ed" providerId="LiveId" clId="{52F2CA0A-A35D-44C2-AFA2-917D4480E74F}" dt="2024-10-01T10:19:28.265" v="1179" actId="478"/>
          <ac:spMkLst>
            <pc:docMk/>
            <pc:sldMk cId="3933902399" sldId="327"/>
            <ac:spMk id="28" creationId="{BDB0C39A-B178-4DEF-A9E1-289D4990109A}"/>
          </ac:spMkLst>
        </pc:spChg>
        <pc:picChg chg="del">
          <ac:chgData name="Hangyu Yu" userId="4769b349918564ed" providerId="LiveId" clId="{52F2CA0A-A35D-44C2-AFA2-917D4480E74F}" dt="2024-10-01T10:19:28.265" v="1179" actId="478"/>
          <ac:picMkLst>
            <pc:docMk/>
            <pc:sldMk cId="3933902399" sldId="327"/>
            <ac:picMk id="21" creationId="{6C4819A7-F447-4276-9E3D-D3ABD493DE89}"/>
          </ac:picMkLst>
        </pc:picChg>
        <pc:cxnChg chg="del">
          <ac:chgData name="Hangyu Yu" userId="4769b349918564ed" providerId="LiveId" clId="{52F2CA0A-A35D-44C2-AFA2-917D4480E74F}" dt="2024-10-01T10:19:28.265" v="1179" actId="478"/>
          <ac:cxnSpMkLst>
            <pc:docMk/>
            <pc:sldMk cId="3933902399" sldId="327"/>
            <ac:cxnSpMk id="32" creationId="{29E9DF32-CEC2-42F5-9347-6D504567BD3F}"/>
          </ac:cxnSpMkLst>
        </pc:cxnChg>
        <pc:cxnChg chg="del">
          <ac:chgData name="Hangyu Yu" userId="4769b349918564ed" providerId="LiveId" clId="{52F2CA0A-A35D-44C2-AFA2-917D4480E74F}" dt="2024-10-01T10:19:28.265" v="1179" actId="478"/>
          <ac:cxnSpMkLst>
            <pc:docMk/>
            <pc:sldMk cId="3933902399" sldId="327"/>
            <ac:cxnSpMk id="33" creationId="{FA09E59D-5B27-4010-B0F8-3C719A8BB02A}"/>
          </ac:cxnSpMkLst>
        </pc:cxnChg>
      </pc:sldChg>
      <pc:sldChg chg="delSp modSp add mod">
        <pc:chgData name="Hangyu Yu" userId="4769b349918564ed" providerId="LiveId" clId="{52F2CA0A-A35D-44C2-AFA2-917D4480E74F}" dt="2024-10-01T10:28:08.677" v="1187"/>
        <pc:sldMkLst>
          <pc:docMk/>
          <pc:sldMk cId="1223551014" sldId="328"/>
        </pc:sldMkLst>
        <pc:spChg chg="mod">
          <ac:chgData name="Hangyu Yu" userId="4769b349918564ed" providerId="LiveId" clId="{52F2CA0A-A35D-44C2-AFA2-917D4480E74F}" dt="2024-10-01T10:28:08.677" v="1187"/>
          <ac:spMkLst>
            <pc:docMk/>
            <pc:sldMk cId="1223551014" sldId="328"/>
            <ac:spMk id="6" creationId="{E245C535-DF40-4F2E-807A-5A53A3B9FC73}"/>
          </ac:spMkLst>
        </pc:spChg>
        <pc:picChg chg="del">
          <ac:chgData name="Hangyu Yu" userId="4769b349918564ed" providerId="LiveId" clId="{52F2CA0A-A35D-44C2-AFA2-917D4480E74F}" dt="2024-10-01T10:19:33.738" v="1180" actId="478"/>
          <ac:picMkLst>
            <pc:docMk/>
            <pc:sldMk cId="1223551014" sldId="328"/>
            <ac:picMk id="21" creationId="{6C4819A7-F447-4276-9E3D-D3ABD493DE89}"/>
          </ac:picMkLst>
        </pc:picChg>
        <pc:cxnChg chg="del">
          <ac:chgData name="Hangyu Yu" userId="4769b349918564ed" providerId="LiveId" clId="{52F2CA0A-A35D-44C2-AFA2-917D4480E74F}" dt="2024-10-01T10:19:33.738" v="1180" actId="478"/>
          <ac:cxnSpMkLst>
            <pc:docMk/>
            <pc:sldMk cId="1223551014" sldId="328"/>
            <ac:cxnSpMk id="33" creationId="{FA09E59D-5B27-4010-B0F8-3C719A8BB02A}"/>
          </ac:cxnSpMkLst>
        </pc:cxnChg>
      </pc:sldChg>
      <pc:sldChg chg="modSp add">
        <pc:chgData name="Hangyu Yu" userId="4769b349918564ed" providerId="LiveId" clId="{52F2CA0A-A35D-44C2-AFA2-917D4480E74F}" dt="2024-10-01T10:28:08.677" v="1187"/>
        <pc:sldMkLst>
          <pc:docMk/>
          <pc:sldMk cId="1844200146" sldId="329"/>
        </pc:sldMkLst>
        <pc:spChg chg="mod">
          <ac:chgData name="Hangyu Yu" userId="4769b349918564ed" providerId="LiveId" clId="{52F2CA0A-A35D-44C2-AFA2-917D4480E74F}" dt="2024-10-01T10:28:08.677" v="1187"/>
          <ac:spMkLst>
            <pc:docMk/>
            <pc:sldMk cId="1844200146" sldId="329"/>
            <ac:spMk id="6" creationId="{E245C535-DF40-4F2E-807A-5A53A3B9FC73}"/>
          </ac:spMkLst>
        </pc:spChg>
      </pc:sldChg>
      <pc:sldChg chg="add del">
        <pc:chgData name="Hangyu Yu" userId="4769b349918564ed" providerId="LiveId" clId="{52F2CA0A-A35D-44C2-AFA2-917D4480E74F}" dt="2024-10-01T10:19:36.023" v="1181" actId="47"/>
        <pc:sldMkLst>
          <pc:docMk/>
          <pc:sldMk cId="2470917095" sldId="330"/>
        </pc:sldMkLst>
      </pc:sldChg>
      <pc:sldChg chg="addSp delSp modSp add mod">
        <pc:chgData name="Hangyu Yu" userId="4769b349918564ed" providerId="LiveId" clId="{52F2CA0A-A35D-44C2-AFA2-917D4480E74F}" dt="2024-10-01T11:19:54.967" v="1557" actId="478"/>
        <pc:sldMkLst>
          <pc:docMk/>
          <pc:sldMk cId="2795259769" sldId="331"/>
        </pc:sldMkLst>
        <pc:spChg chg="del">
          <ac:chgData name="Hangyu Yu" userId="4769b349918564ed" providerId="LiveId" clId="{52F2CA0A-A35D-44C2-AFA2-917D4480E74F}" dt="2024-10-01T10:19:51.486" v="1185" actId="478"/>
          <ac:spMkLst>
            <pc:docMk/>
            <pc:sldMk cId="2795259769" sldId="331"/>
            <ac:spMk id="2" creationId="{8764928B-2E44-49A9-982C-2FE1E8CE2FBB}"/>
          </ac:spMkLst>
        </pc:spChg>
        <pc:spChg chg="mod">
          <ac:chgData name="Hangyu Yu" userId="4769b349918564ed" providerId="LiveId" clId="{52F2CA0A-A35D-44C2-AFA2-917D4480E74F}" dt="2024-10-01T11:00:36.494" v="1191" actId="1076"/>
          <ac:spMkLst>
            <pc:docMk/>
            <pc:sldMk cId="2795259769" sldId="331"/>
            <ac:spMk id="4" creationId="{EE3D9599-6AD0-A54B-A8DB-E5D44637B072}"/>
          </ac:spMkLst>
        </pc:spChg>
        <pc:spChg chg="mod">
          <ac:chgData name="Hangyu Yu" userId="4769b349918564ed" providerId="LiveId" clId="{52F2CA0A-A35D-44C2-AFA2-917D4480E74F}" dt="2024-10-01T10:28:08.677" v="1187"/>
          <ac:spMkLst>
            <pc:docMk/>
            <pc:sldMk cId="2795259769" sldId="331"/>
            <ac:spMk id="6" creationId="{E245C535-DF40-4F2E-807A-5A53A3B9FC73}"/>
          </ac:spMkLst>
        </pc:spChg>
        <pc:spChg chg="del">
          <ac:chgData name="Hangyu Yu" userId="4769b349918564ed" providerId="LiveId" clId="{52F2CA0A-A35D-44C2-AFA2-917D4480E74F}" dt="2024-10-01T11:00:38.653" v="1192" actId="478"/>
          <ac:spMkLst>
            <pc:docMk/>
            <pc:sldMk cId="2795259769" sldId="331"/>
            <ac:spMk id="19" creationId="{DC790AA6-E00B-4ED1-91D5-07577955E14F}"/>
          </ac:spMkLst>
        </pc:spChg>
        <pc:spChg chg="add mod">
          <ac:chgData name="Hangyu Yu" userId="4769b349918564ed" providerId="LiveId" clId="{52F2CA0A-A35D-44C2-AFA2-917D4480E74F}" dt="2024-10-01T11:15:05.165" v="1428"/>
          <ac:spMkLst>
            <pc:docMk/>
            <pc:sldMk cId="2795259769" sldId="331"/>
            <ac:spMk id="24" creationId="{47C66B10-A716-4DC6-A791-173A5A3F6A7B}"/>
          </ac:spMkLst>
        </pc:spChg>
        <pc:spChg chg="add del mod">
          <ac:chgData name="Hangyu Yu" userId="4769b349918564ed" providerId="LiveId" clId="{52F2CA0A-A35D-44C2-AFA2-917D4480E74F}" dt="2024-10-01T11:19:54.967" v="1557" actId="478"/>
          <ac:spMkLst>
            <pc:docMk/>
            <pc:sldMk cId="2795259769" sldId="331"/>
            <ac:spMk id="25" creationId="{827398AB-8ED7-48C9-B5DB-AFB1C31A273D}"/>
          </ac:spMkLst>
        </pc:spChg>
        <pc:spChg chg="del">
          <ac:chgData name="Hangyu Yu" userId="4769b349918564ed" providerId="LiveId" clId="{52F2CA0A-A35D-44C2-AFA2-917D4480E74F}" dt="2024-10-01T11:00:38.653" v="1192" actId="478"/>
          <ac:spMkLst>
            <pc:docMk/>
            <pc:sldMk cId="2795259769" sldId="331"/>
            <ac:spMk id="28" creationId="{BDB0C39A-B178-4DEF-A9E1-289D4990109A}"/>
          </ac:spMkLst>
        </pc:spChg>
        <pc:spChg chg="add del mod">
          <ac:chgData name="Hangyu Yu" userId="4769b349918564ed" providerId="LiveId" clId="{52F2CA0A-A35D-44C2-AFA2-917D4480E74F}" dt="2024-10-01T11:19:54.967" v="1557" actId="478"/>
          <ac:spMkLst>
            <pc:docMk/>
            <pc:sldMk cId="2795259769" sldId="331"/>
            <ac:spMk id="34" creationId="{43D2F8AD-4F8E-4C62-9BAD-16D5CD225DBD}"/>
          </ac:spMkLst>
        </pc:spChg>
        <pc:spChg chg="add del mod">
          <ac:chgData name="Hangyu Yu" userId="4769b349918564ed" providerId="LiveId" clId="{52F2CA0A-A35D-44C2-AFA2-917D4480E74F}" dt="2024-10-01T11:19:54.967" v="1557" actId="478"/>
          <ac:spMkLst>
            <pc:docMk/>
            <pc:sldMk cId="2795259769" sldId="331"/>
            <ac:spMk id="39" creationId="{B595DB12-D2B6-4B32-8B96-9B497DCBBD6B}"/>
          </ac:spMkLst>
        </pc:spChg>
        <pc:spChg chg="add del mod">
          <ac:chgData name="Hangyu Yu" userId="4769b349918564ed" providerId="LiveId" clId="{52F2CA0A-A35D-44C2-AFA2-917D4480E74F}" dt="2024-10-01T11:18:39.079" v="1511" actId="478"/>
          <ac:spMkLst>
            <pc:docMk/>
            <pc:sldMk cId="2795259769" sldId="331"/>
            <ac:spMk id="44" creationId="{35F437C4-1F01-4FE3-BB7F-0C5AF5B7F8A6}"/>
          </ac:spMkLst>
        </pc:spChg>
        <pc:spChg chg="add del mod">
          <ac:chgData name="Hangyu Yu" userId="4769b349918564ed" providerId="LiveId" clId="{52F2CA0A-A35D-44C2-AFA2-917D4480E74F}" dt="2024-10-01T11:18:39.079" v="1511" actId="478"/>
          <ac:spMkLst>
            <pc:docMk/>
            <pc:sldMk cId="2795259769" sldId="331"/>
            <ac:spMk id="45" creationId="{520641F8-017E-4A3E-8267-23EB8A3D6C87}"/>
          </ac:spMkLst>
        </pc:spChg>
        <pc:spChg chg="add del mod">
          <ac:chgData name="Hangyu Yu" userId="4769b349918564ed" providerId="LiveId" clId="{52F2CA0A-A35D-44C2-AFA2-917D4480E74F}" dt="2024-10-01T11:18:39.079" v="1511" actId="478"/>
          <ac:spMkLst>
            <pc:docMk/>
            <pc:sldMk cId="2795259769" sldId="331"/>
            <ac:spMk id="48" creationId="{E56698B0-4708-446B-BFD6-3D00754EC2CC}"/>
          </ac:spMkLst>
        </pc:spChg>
        <pc:spChg chg="add del mod">
          <ac:chgData name="Hangyu Yu" userId="4769b349918564ed" providerId="LiveId" clId="{52F2CA0A-A35D-44C2-AFA2-917D4480E74F}" dt="2024-10-01T11:18:41.148" v="1513" actId="478"/>
          <ac:spMkLst>
            <pc:docMk/>
            <pc:sldMk cId="2795259769" sldId="331"/>
            <ac:spMk id="50" creationId="{66CF0280-8328-4043-BB4F-DA3FEBE70F00}"/>
          </ac:spMkLst>
        </pc:spChg>
        <pc:spChg chg="add del mod">
          <ac:chgData name="Hangyu Yu" userId="4769b349918564ed" providerId="LiveId" clId="{52F2CA0A-A35D-44C2-AFA2-917D4480E74F}" dt="2024-10-01T11:19:54.967" v="1557" actId="478"/>
          <ac:spMkLst>
            <pc:docMk/>
            <pc:sldMk cId="2795259769" sldId="331"/>
            <ac:spMk id="51" creationId="{20CC0720-C031-42A6-B22A-89ED6D78BB88}"/>
          </ac:spMkLst>
        </pc:spChg>
        <pc:picChg chg="del">
          <ac:chgData name="Hangyu Yu" userId="4769b349918564ed" providerId="LiveId" clId="{52F2CA0A-A35D-44C2-AFA2-917D4480E74F}" dt="2024-10-01T11:00:38.653" v="1192" actId="478"/>
          <ac:picMkLst>
            <pc:docMk/>
            <pc:sldMk cId="2795259769" sldId="331"/>
            <ac:picMk id="9" creationId="{6F7522C2-6D75-43CC-A44C-191A54628E0E}"/>
          </ac:picMkLst>
        </pc:picChg>
        <pc:picChg chg="del mod modCrop">
          <ac:chgData name="Hangyu Yu" userId="4769b349918564ed" providerId="LiveId" clId="{52F2CA0A-A35D-44C2-AFA2-917D4480E74F}" dt="2024-10-01T11:19:54.967" v="1557" actId="478"/>
          <ac:picMkLst>
            <pc:docMk/>
            <pc:sldMk cId="2795259769" sldId="331"/>
            <ac:picMk id="10" creationId="{C9BFAA82-B4BC-4412-A62E-B6DCBE51961A}"/>
          </ac:picMkLst>
        </pc:picChg>
        <pc:picChg chg="add del mod">
          <ac:chgData name="Hangyu Yu" userId="4769b349918564ed" providerId="LiveId" clId="{52F2CA0A-A35D-44C2-AFA2-917D4480E74F}" dt="2024-10-01T11:19:54.967" v="1557" actId="478"/>
          <ac:picMkLst>
            <pc:docMk/>
            <pc:sldMk cId="2795259769" sldId="331"/>
            <ac:picMk id="11" creationId="{08B442E3-B379-4826-9DA5-EAA3C45366C6}"/>
          </ac:picMkLst>
        </pc:picChg>
        <pc:picChg chg="mod modCrop">
          <ac:chgData name="Hangyu Yu" userId="4769b349918564ed" providerId="LiveId" clId="{52F2CA0A-A35D-44C2-AFA2-917D4480E74F}" dt="2024-10-01T10:19:55.772" v="1186" actId="1076"/>
          <ac:picMkLst>
            <pc:docMk/>
            <pc:sldMk cId="2795259769" sldId="331"/>
            <ac:picMk id="12" creationId="{A9AD370E-F4B2-46EA-9168-B86CA55537FD}"/>
          </ac:picMkLst>
        </pc:picChg>
        <pc:picChg chg="del">
          <ac:chgData name="Hangyu Yu" userId="4769b349918564ed" providerId="LiveId" clId="{52F2CA0A-A35D-44C2-AFA2-917D4480E74F}" dt="2024-10-01T11:00:38.653" v="1192" actId="478"/>
          <ac:picMkLst>
            <pc:docMk/>
            <pc:sldMk cId="2795259769" sldId="331"/>
            <ac:picMk id="14" creationId="{D4B8F621-9C52-431E-AFEE-A066D717230A}"/>
          </ac:picMkLst>
        </pc:picChg>
        <pc:picChg chg="add del">
          <ac:chgData name="Hangyu Yu" userId="4769b349918564ed" providerId="LiveId" clId="{52F2CA0A-A35D-44C2-AFA2-917D4480E74F}" dt="2024-10-01T11:08:58.812" v="1210" actId="478"/>
          <ac:picMkLst>
            <pc:docMk/>
            <pc:sldMk cId="2795259769" sldId="331"/>
            <ac:picMk id="16" creationId="{4C9B1847-E714-49E8-A23C-6A501375549F}"/>
          </ac:picMkLst>
        </pc:picChg>
        <pc:picChg chg="add del mod">
          <ac:chgData name="Hangyu Yu" userId="4769b349918564ed" providerId="LiveId" clId="{52F2CA0A-A35D-44C2-AFA2-917D4480E74F}" dt="2024-10-01T11:09:05.535" v="1215" actId="478"/>
          <ac:picMkLst>
            <pc:docMk/>
            <pc:sldMk cId="2795259769" sldId="331"/>
            <ac:picMk id="18" creationId="{65F4F44C-88B2-4978-82F8-EA637054700D}"/>
          </ac:picMkLst>
        </pc:picChg>
        <pc:picChg chg="add del mod">
          <ac:chgData name="Hangyu Yu" userId="4769b349918564ed" providerId="LiveId" clId="{52F2CA0A-A35D-44C2-AFA2-917D4480E74F}" dt="2024-10-01T11:07:18.683" v="1196" actId="478"/>
          <ac:picMkLst>
            <pc:docMk/>
            <pc:sldMk cId="2795259769" sldId="331"/>
            <ac:picMk id="20" creationId="{5550E5EA-EBEA-469C-85DE-D20F4D417172}"/>
          </ac:picMkLst>
        </pc:picChg>
        <pc:picChg chg="del">
          <ac:chgData name="Hangyu Yu" userId="4769b349918564ed" providerId="LiveId" clId="{52F2CA0A-A35D-44C2-AFA2-917D4480E74F}" dt="2024-10-01T11:00:38.653" v="1192" actId="478"/>
          <ac:picMkLst>
            <pc:docMk/>
            <pc:sldMk cId="2795259769" sldId="331"/>
            <ac:picMk id="21" creationId="{6C4819A7-F447-4276-9E3D-D3ABD493DE89}"/>
          </ac:picMkLst>
        </pc:picChg>
        <pc:picChg chg="add del mod">
          <ac:chgData name="Hangyu Yu" userId="4769b349918564ed" providerId="LiveId" clId="{52F2CA0A-A35D-44C2-AFA2-917D4480E74F}" dt="2024-10-01T11:08:11.352" v="1204" actId="478"/>
          <ac:picMkLst>
            <pc:docMk/>
            <pc:sldMk cId="2795259769" sldId="331"/>
            <ac:picMk id="22" creationId="{020BD907-F0E4-4B41-A204-FAEC39E2DD1C}"/>
          </ac:picMkLst>
        </pc:picChg>
        <pc:picChg chg="add del mod modCrop">
          <ac:chgData name="Hangyu Yu" userId="4769b349918564ed" providerId="LiveId" clId="{52F2CA0A-A35D-44C2-AFA2-917D4480E74F}" dt="2024-10-01T11:19:54.967" v="1557" actId="478"/>
          <ac:picMkLst>
            <pc:docMk/>
            <pc:sldMk cId="2795259769" sldId="331"/>
            <ac:picMk id="30" creationId="{6D32049B-D2AD-4377-877A-EEA8F37EC106}"/>
          </ac:picMkLst>
        </pc:picChg>
        <pc:picChg chg="add del mod modCrop">
          <ac:chgData name="Hangyu Yu" userId="4769b349918564ed" providerId="LiveId" clId="{52F2CA0A-A35D-44C2-AFA2-917D4480E74F}" dt="2024-10-01T11:13:18.649" v="1400" actId="478"/>
          <ac:picMkLst>
            <pc:docMk/>
            <pc:sldMk cId="2795259769" sldId="331"/>
            <ac:picMk id="36" creationId="{02A9D606-3A44-4ADC-AD5D-AF982362189D}"/>
          </ac:picMkLst>
        </pc:picChg>
        <pc:picChg chg="add del mod">
          <ac:chgData name="Hangyu Yu" userId="4769b349918564ed" providerId="LiveId" clId="{52F2CA0A-A35D-44C2-AFA2-917D4480E74F}" dt="2024-10-01T11:13:40.520" v="1404" actId="478"/>
          <ac:picMkLst>
            <pc:docMk/>
            <pc:sldMk cId="2795259769" sldId="331"/>
            <ac:picMk id="37" creationId="{36094394-8B63-4219-ADD2-CE7F012DE17B}"/>
          </ac:picMkLst>
        </pc:picChg>
        <pc:picChg chg="add del mod ord modCrop">
          <ac:chgData name="Hangyu Yu" userId="4769b349918564ed" providerId="LiveId" clId="{52F2CA0A-A35D-44C2-AFA2-917D4480E74F}" dt="2024-10-01T11:19:54.967" v="1557" actId="478"/>
          <ac:picMkLst>
            <pc:docMk/>
            <pc:sldMk cId="2795259769" sldId="331"/>
            <ac:picMk id="38" creationId="{C85EEE00-E3DB-4AA7-BD1C-55A6D75F6335}"/>
          </ac:picMkLst>
        </pc:picChg>
        <pc:picChg chg="add del mod">
          <ac:chgData name="Hangyu Yu" userId="4769b349918564ed" providerId="LiveId" clId="{52F2CA0A-A35D-44C2-AFA2-917D4480E74F}" dt="2024-10-01T11:19:54.967" v="1557" actId="478"/>
          <ac:picMkLst>
            <pc:docMk/>
            <pc:sldMk cId="2795259769" sldId="331"/>
            <ac:picMk id="40" creationId="{3C069B42-7448-4B80-8AEE-A02BC49D1FCD}"/>
          </ac:picMkLst>
        </pc:picChg>
        <pc:picChg chg="add del mod">
          <ac:chgData name="Hangyu Yu" userId="4769b349918564ed" providerId="LiveId" clId="{52F2CA0A-A35D-44C2-AFA2-917D4480E74F}" dt="2024-10-01T11:18:36.558" v="1510" actId="478"/>
          <ac:picMkLst>
            <pc:docMk/>
            <pc:sldMk cId="2795259769" sldId="331"/>
            <ac:picMk id="41" creationId="{589D9E4D-646D-4F6C-A28A-34BEF9FB1482}"/>
          </ac:picMkLst>
        </pc:picChg>
        <pc:picChg chg="add del mod">
          <ac:chgData name="Hangyu Yu" userId="4769b349918564ed" providerId="LiveId" clId="{52F2CA0A-A35D-44C2-AFA2-917D4480E74F}" dt="2024-10-01T11:18:40.203" v="1512" actId="478"/>
          <ac:picMkLst>
            <pc:docMk/>
            <pc:sldMk cId="2795259769" sldId="331"/>
            <ac:picMk id="42" creationId="{DA2C58C5-4C62-4FF6-ACA3-F52A3F4CBF10}"/>
          </ac:picMkLst>
        </pc:picChg>
        <pc:picChg chg="add del">
          <ac:chgData name="Hangyu Yu" userId="4769b349918564ed" providerId="LiveId" clId="{52F2CA0A-A35D-44C2-AFA2-917D4480E74F}" dt="2024-10-01T11:19:43.784" v="1552" actId="478"/>
          <ac:picMkLst>
            <pc:docMk/>
            <pc:sldMk cId="2795259769" sldId="331"/>
            <ac:picMk id="54" creationId="{A5A6E878-0FCA-4757-A3E8-14DB26CE4D2A}"/>
          </ac:picMkLst>
        </pc:picChg>
        <pc:cxnChg chg="del">
          <ac:chgData name="Hangyu Yu" userId="4769b349918564ed" providerId="LiveId" clId="{52F2CA0A-A35D-44C2-AFA2-917D4480E74F}" dt="2024-10-01T11:00:38.653" v="1192" actId="478"/>
          <ac:cxnSpMkLst>
            <pc:docMk/>
            <pc:sldMk cId="2795259769" sldId="331"/>
            <ac:cxnSpMk id="29" creationId="{214803BF-07CD-441D-8D86-7A05CC96943F}"/>
          </ac:cxnSpMkLst>
        </pc:cxnChg>
        <pc:cxnChg chg="del">
          <ac:chgData name="Hangyu Yu" userId="4769b349918564ed" providerId="LiveId" clId="{52F2CA0A-A35D-44C2-AFA2-917D4480E74F}" dt="2024-10-01T11:00:38.653" v="1192" actId="478"/>
          <ac:cxnSpMkLst>
            <pc:docMk/>
            <pc:sldMk cId="2795259769" sldId="331"/>
            <ac:cxnSpMk id="31" creationId="{264311B0-7789-424C-9CB3-648A1942E42A}"/>
          </ac:cxnSpMkLst>
        </pc:cxnChg>
        <pc:cxnChg chg="del">
          <ac:chgData name="Hangyu Yu" userId="4769b349918564ed" providerId="LiveId" clId="{52F2CA0A-A35D-44C2-AFA2-917D4480E74F}" dt="2024-10-01T11:00:38.653" v="1192" actId="478"/>
          <ac:cxnSpMkLst>
            <pc:docMk/>
            <pc:sldMk cId="2795259769" sldId="331"/>
            <ac:cxnSpMk id="32" creationId="{29E9DF32-CEC2-42F5-9347-6D504567BD3F}"/>
          </ac:cxnSpMkLst>
        </pc:cxnChg>
        <pc:cxnChg chg="del">
          <ac:chgData name="Hangyu Yu" userId="4769b349918564ed" providerId="LiveId" clId="{52F2CA0A-A35D-44C2-AFA2-917D4480E74F}" dt="2024-10-01T11:00:38.653" v="1192" actId="478"/>
          <ac:cxnSpMkLst>
            <pc:docMk/>
            <pc:sldMk cId="2795259769" sldId="331"/>
            <ac:cxnSpMk id="33" creationId="{FA09E59D-5B27-4010-B0F8-3C719A8BB02A}"/>
          </ac:cxnSpMkLst>
        </pc:cxnChg>
        <pc:cxnChg chg="add del mod">
          <ac:chgData name="Hangyu Yu" userId="4769b349918564ed" providerId="LiveId" clId="{52F2CA0A-A35D-44C2-AFA2-917D4480E74F}" dt="2024-10-01T11:19:54.967" v="1557" actId="478"/>
          <ac:cxnSpMkLst>
            <pc:docMk/>
            <pc:sldMk cId="2795259769" sldId="331"/>
            <ac:cxnSpMk id="35" creationId="{D058E284-60FE-48CD-BEA3-E01B1BD9EE68}"/>
          </ac:cxnSpMkLst>
        </pc:cxnChg>
        <pc:cxnChg chg="add del mod">
          <ac:chgData name="Hangyu Yu" userId="4769b349918564ed" providerId="LiveId" clId="{52F2CA0A-A35D-44C2-AFA2-917D4480E74F}" dt="2024-10-01T11:18:36.558" v="1510" actId="478"/>
          <ac:cxnSpMkLst>
            <pc:docMk/>
            <pc:sldMk cId="2795259769" sldId="331"/>
            <ac:cxnSpMk id="43" creationId="{7B4AE595-23EF-4692-8BE2-C35766117490}"/>
          </ac:cxnSpMkLst>
        </pc:cxnChg>
        <pc:cxnChg chg="add del mod">
          <ac:chgData name="Hangyu Yu" userId="4769b349918564ed" providerId="LiveId" clId="{52F2CA0A-A35D-44C2-AFA2-917D4480E74F}" dt="2024-10-01T11:18:39.079" v="1511" actId="478"/>
          <ac:cxnSpMkLst>
            <pc:docMk/>
            <pc:sldMk cId="2795259769" sldId="331"/>
            <ac:cxnSpMk id="46" creationId="{4749FA0A-C5EF-4ED8-8F1E-92CF1CCD198F}"/>
          </ac:cxnSpMkLst>
        </pc:cxnChg>
        <pc:cxnChg chg="add del mod">
          <ac:chgData name="Hangyu Yu" userId="4769b349918564ed" providerId="LiveId" clId="{52F2CA0A-A35D-44C2-AFA2-917D4480E74F}" dt="2024-10-01T11:18:39.079" v="1511" actId="478"/>
          <ac:cxnSpMkLst>
            <pc:docMk/>
            <pc:sldMk cId="2795259769" sldId="331"/>
            <ac:cxnSpMk id="47" creationId="{73B49AF2-55C3-425B-9D4D-949007593EC1}"/>
          </ac:cxnSpMkLst>
        </pc:cxnChg>
        <pc:cxnChg chg="add del mod">
          <ac:chgData name="Hangyu Yu" userId="4769b349918564ed" providerId="LiveId" clId="{52F2CA0A-A35D-44C2-AFA2-917D4480E74F}" dt="2024-10-01T11:18:39.079" v="1511" actId="478"/>
          <ac:cxnSpMkLst>
            <pc:docMk/>
            <pc:sldMk cId="2795259769" sldId="331"/>
            <ac:cxnSpMk id="49" creationId="{5B8AA75A-09B0-484D-8F13-851F4529168A}"/>
          </ac:cxnSpMkLst>
        </pc:cxnChg>
        <pc:cxnChg chg="add del mod">
          <ac:chgData name="Hangyu Yu" userId="4769b349918564ed" providerId="LiveId" clId="{52F2CA0A-A35D-44C2-AFA2-917D4480E74F}" dt="2024-10-01T11:19:54.967" v="1557" actId="478"/>
          <ac:cxnSpMkLst>
            <pc:docMk/>
            <pc:sldMk cId="2795259769" sldId="331"/>
            <ac:cxnSpMk id="52" creationId="{F390C05C-B498-49E7-A9FE-448AEC6FEE28}"/>
          </ac:cxnSpMkLst>
        </pc:cxnChg>
        <pc:cxnChg chg="add del mod">
          <ac:chgData name="Hangyu Yu" userId="4769b349918564ed" providerId="LiveId" clId="{52F2CA0A-A35D-44C2-AFA2-917D4480E74F}" dt="2024-10-01T11:19:54.967" v="1557" actId="478"/>
          <ac:cxnSpMkLst>
            <pc:docMk/>
            <pc:sldMk cId="2795259769" sldId="331"/>
            <ac:cxnSpMk id="53" creationId="{FAE246B9-ED4F-4910-A4C6-DF0B8176CF43}"/>
          </ac:cxnSpMkLst>
        </pc:cxnChg>
      </pc:sldChg>
      <pc:sldChg chg="delSp add mod">
        <pc:chgData name="Hangyu Yu" userId="4769b349918564ed" providerId="LiveId" clId="{52F2CA0A-A35D-44C2-AFA2-917D4480E74F}" dt="2024-10-01T11:20:02.052" v="1558" actId="478"/>
        <pc:sldMkLst>
          <pc:docMk/>
          <pc:sldMk cId="2573743829" sldId="332"/>
        </pc:sldMkLst>
        <pc:spChg chg="del">
          <ac:chgData name="Hangyu Yu" userId="4769b349918564ed" providerId="LiveId" clId="{52F2CA0A-A35D-44C2-AFA2-917D4480E74F}" dt="2024-10-01T11:20:02.052" v="1558" actId="478"/>
          <ac:spMkLst>
            <pc:docMk/>
            <pc:sldMk cId="2573743829" sldId="332"/>
            <ac:spMk id="39" creationId="{B595DB12-D2B6-4B32-8B96-9B497DCBBD6B}"/>
          </ac:spMkLst>
        </pc:spChg>
        <pc:spChg chg="del">
          <ac:chgData name="Hangyu Yu" userId="4769b349918564ed" providerId="LiveId" clId="{52F2CA0A-A35D-44C2-AFA2-917D4480E74F}" dt="2024-10-01T11:20:02.052" v="1558" actId="478"/>
          <ac:spMkLst>
            <pc:docMk/>
            <pc:sldMk cId="2573743829" sldId="332"/>
            <ac:spMk id="51" creationId="{20CC0720-C031-42A6-B22A-89ED6D78BB88}"/>
          </ac:spMkLst>
        </pc:spChg>
        <pc:picChg chg="del">
          <ac:chgData name="Hangyu Yu" userId="4769b349918564ed" providerId="LiveId" clId="{52F2CA0A-A35D-44C2-AFA2-917D4480E74F}" dt="2024-10-01T11:20:02.052" v="1558" actId="478"/>
          <ac:picMkLst>
            <pc:docMk/>
            <pc:sldMk cId="2573743829" sldId="332"/>
            <ac:picMk id="11" creationId="{08B442E3-B379-4826-9DA5-EAA3C45366C6}"/>
          </ac:picMkLst>
        </pc:picChg>
        <pc:picChg chg="del">
          <ac:chgData name="Hangyu Yu" userId="4769b349918564ed" providerId="LiveId" clId="{52F2CA0A-A35D-44C2-AFA2-917D4480E74F}" dt="2024-10-01T11:20:02.052" v="1558" actId="478"/>
          <ac:picMkLst>
            <pc:docMk/>
            <pc:sldMk cId="2573743829" sldId="332"/>
            <ac:picMk id="30" creationId="{6D32049B-D2AD-4377-877A-EEA8F37EC106}"/>
          </ac:picMkLst>
        </pc:picChg>
        <pc:picChg chg="del">
          <ac:chgData name="Hangyu Yu" userId="4769b349918564ed" providerId="LiveId" clId="{52F2CA0A-A35D-44C2-AFA2-917D4480E74F}" dt="2024-10-01T11:20:02.052" v="1558" actId="478"/>
          <ac:picMkLst>
            <pc:docMk/>
            <pc:sldMk cId="2573743829" sldId="332"/>
            <ac:picMk id="40" creationId="{3C069B42-7448-4B80-8AEE-A02BC49D1FCD}"/>
          </ac:picMkLst>
        </pc:picChg>
        <pc:cxnChg chg="del">
          <ac:chgData name="Hangyu Yu" userId="4769b349918564ed" providerId="LiveId" clId="{52F2CA0A-A35D-44C2-AFA2-917D4480E74F}" dt="2024-10-01T11:20:02.052" v="1558" actId="478"/>
          <ac:cxnSpMkLst>
            <pc:docMk/>
            <pc:sldMk cId="2573743829" sldId="332"/>
            <ac:cxnSpMk id="52" creationId="{F390C05C-B498-49E7-A9FE-448AEC6FEE28}"/>
          </ac:cxnSpMkLst>
        </pc:cxnChg>
        <pc:cxnChg chg="del">
          <ac:chgData name="Hangyu Yu" userId="4769b349918564ed" providerId="LiveId" clId="{52F2CA0A-A35D-44C2-AFA2-917D4480E74F}" dt="2024-10-01T11:20:02.052" v="1558" actId="478"/>
          <ac:cxnSpMkLst>
            <pc:docMk/>
            <pc:sldMk cId="2573743829" sldId="332"/>
            <ac:cxnSpMk id="53" creationId="{FAE246B9-ED4F-4910-A4C6-DF0B8176CF43}"/>
          </ac:cxnSpMkLst>
        </pc:cxnChg>
      </pc:sldChg>
      <pc:sldChg chg="delSp add mod">
        <pc:chgData name="Hangyu Yu" userId="4769b349918564ed" providerId="LiveId" clId="{52F2CA0A-A35D-44C2-AFA2-917D4480E74F}" dt="2024-10-01T11:20:05.314" v="1559" actId="478"/>
        <pc:sldMkLst>
          <pc:docMk/>
          <pc:sldMk cId="4288806832" sldId="333"/>
        </pc:sldMkLst>
        <pc:spChg chg="del">
          <ac:chgData name="Hangyu Yu" userId="4769b349918564ed" providerId="LiveId" clId="{52F2CA0A-A35D-44C2-AFA2-917D4480E74F}" dt="2024-10-01T11:20:05.314" v="1559" actId="478"/>
          <ac:spMkLst>
            <pc:docMk/>
            <pc:sldMk cId="4288806832" sldId="333"/>
            <ac:spMk id="51" creationId="{20CC0720-C031-42A6-B22A-89ED6D78BB88}"/>
          </ac:spMkLst>
        </pc:spChg>
        <pc:picChg chg="del">
          <ac:chgData name="Hangyu Yu" userId="4769b349918564ed" providerId="LiveId" clId="{52F2CA0A-A35D-44C2-AFA2-917D4480E74F}" dt="2024-10-01T11:20:05.314" v="1559" actId="478"/>
          <ac:picMkLst>
            <pc:docMk/>
            <pc:sldMk cId="4288806832" sldId="333"/>
            <ac:picMk id="11" creationId="{08B442E3-B379-4826-9DA5-EAA3C45366C6}"/>
          </ac:picMkLst>
        </pc:picChg>
        <pc:picChg chg="del">
          <ac:chgData name="Hangyu Yu" userId="4769b349918564ed" providerId="LiveId" clId="{52F2CA0A-A35D-44C2-AFA2-917D4480E74F}" dt="2024-10-01T11:20:05.314" v="1559" actId="478"/>
          <ac:picMkLst>
            <pc:docMk/>
            <pc:sldMk cId="4288806832" sldId="333"/>
            <ac:picMk id="40" creationId="{3C069B42-7448-4B80-8AEE-A02BC49D1FCD}"/>
          </ac:picMkLst>
        </pc:picChg>
        <pc:cxnChg chg="del">
          <ac:chgData name="Hangyu Yu" userId="4769b349918564ed" providerId="LiveId" clId="{52F2CA0A-A35D-44C2-AFA2-917D4480E74F}" dt="2024-10-01T11:20:05.314" v="1559" actId="478"/>
          <ac:cxnSpMkLst>
            <pc:docMk/>
            <pc:sldMk cId="4288806832" sldId="333"/>
            <ac:cxnSpMk id="53" creationId="{FAE246B9-ED4F-4910-A4C6-DF0B8176CF43}"/>
          </ac:cxnSpMkLst>
        </pc:cxnChg>
      </pc:sldChg>
      <pc:sldChg chg="add">
        <pc:chgData name="Hangyu Yu" userId="4769b349918564ed" providerId="LiveId" clId="{52F2CA0A-A35D-44C2-AFA2-917D4480E74F}" dt="2024-10-01T11:19:48.065" v="1555"/>
        <pc:sldMkLst>
          <pc:docMk/>
          <pc:sldMk cId="514335478" sldId="334"/>
        </pc:sldMkLst>
      </pc:sldChg>
      <pc:sldChg chg="addSp delSp modSp add mod">
        <pc:chgData name="Hangyu Yu" userId="4769b349918564ed" providerId="LiveId" clId="{52F2CA0A-A35D-44C2-AFA2-917D4480E74F}" dt="2024-10-01T11:20:27.317" v="1566" actId="1076"/>
        <pc:sldMkLst>
          <pc:docMk/>
          <pc:sldMk cId="568276852" sldId="335"/>
        </pc:sldMkLst>
        <pc:picChg chg="add del">
          <ac:chgData name="Hangyu Yu" userId="4769b349918564ed" providerId="LiveId" clId="{52F2CA0A-A35D-44C2-AFA2-917D4480E74F}" dt="2024-10-01T11:20:18.408" v="1563" actId="478"/>
          <ac:picMkLst>
            <pc:docMk/>
            <pc:sldMk cId="568276852" sldId="335"/>
            <ac:picMk id="3" creationId="{405E653E-BF08-443A-8CD0-0EE1DA5702D2}"/>
          </ac:picMkLst>
        </pc:picChg>
        <pc:picChg chg="add mod">
          <ac:chgData name="Hangyu Yu" userId="4769b349918564ed" providerId="LiveId" clId="{52F2CA0A-A35D-44C2-AFA2-917D4480E74F}" dt="2024-10-01T11:20:27.317" v="1566" actId="1076"/>
          <ac:picMkLst>
            <pc:docMk/>
            <pc:sldMk cId="568276852" sldId="335"/>
            <ac:picMk id="13" creationId="{7AB21A5B-5DAF-4B75-A31D-247FDB61FBCF}"/>
          </ac:picMkLst>
        </pc:picChg>
      </pc:sldChg>
      <pc:sldChg chg="add del">
        <pc:chgData name="Hangyu Yu" userId="4769b349918564ed" providerId="LiveId" clId="{52F2CA0A-A35D-44C2-AFA2-917D4480E74F}" dt="2024-10-01T11:20:15.464" v="1561"/>
        <pc:sldMkLst>
          <pc:docMk/>
          <pc:sldMk cId="471514666" sldId="336"/>
        </pc:sldMkLst>
      </pc:sldChg>
      <pc:sldChg chg="new del">
        <pc:chgData name="Hangyu Yu" userId="4769b349918564ed" providerId="LiveId" clId="{52F2CA0A-A35D-44C2-AFA2-917D4480E74F}" dt="2024-10-01T11:20:57.534" v="1568" actId="47"/>
        <pc:sldMkLst>
          <pc:docMk/>
          <pc:sldMk cId="957349219" sldId="336"/>
        </pc:sldMkLst>
      </pc:sldChg>
      <pc:sldChg chg="addSp delSp modSp add mod">
        <pc:chgData name="Hangyu Yu" userId="4769b349918564ed" providerId="LiveId" clId="{52F2CA0A-A35D-44C2-AFA2-917D4480E74F}" dt="2024-10-01T11:23:04.274" v="1604" actId="20577"/>
        <pc:sldMkLst>
          <pc:docMk/>
          <pc:sldMk cId="2662286912" sldId="336"/>
        </pc:sldMkLst>
        <pc:spChg chg="mod">
          <ac:chgData name="Hangyu Yu" userId="4769b349918564ed" providerId="LiveId" clId="{52F2CA0A-A35D-44C2-AFA2-917D4480E74F}" dt="2024-10-01T11:23:04.274" v="1604" actId="20577"/>
          <ac:spMkLst>
            <pc:docMk/>
            <pc:sldMk cId="2662286912" sldId="336"/>
            <ac:spMk id="4" creationId="{EE3D9599-6AD0-A54B-A8DB-E5D44637B072}"/>
          </ac:spMkLst>
        </pc:spChg>
        <pc:spChg chg="del">
          <ac:chgData name="Hangyu Yu" userId="4769b349918564ed" providerId="LiveId" clId="{52F2CA0A-A35D-44C2-AFA2-917D4480E74F}" dt="2024-10-01T11:21:34.341" v="1581" actId="478"/>
          <ac:spMkLst>
            <pc:docMk/>
            <pc:sldMk cId="2662286912" sldId="336"/>
            <ac:spMk id="6" creationId="{E245C535-DF40-4F2E-807A-5A53A3B9FC73}"/>
          </ac:spMkLst>
        </pc:spChg>
        <pc:spChg chg="del">
          <ac:chgData name="Hangyu Yu" userId="4769b349918564ed" providerId="LiveId" clId="{52F2CA0A-A35D-44C2-AFA2-917D4480E74F}" dt="2024-10-01T11:21:32.407" v="1580" actId="478"/>
          <ac:spMkLst>
            <pc:docMk/>
            <pc:sldMk cId="2662286912" sldId="336"/>
            <ac:spMk id="24" creationId="{47C66B10-A716-4DC6-A791-173A5A3F6A7B}"/>
          </ac:spMkLst>
        </pc:spChg>
        <pc:spChg chg="del">
          <ac:chgData name="Hangyu Yu" userId="4769b349918564ed" providerId="LiveId" clId="{52F2CA0A-A35D-44C2-AFA2-917D4480E74F}" dt="2024-10-01T11:21:32.407" v="1580" actId="478"/>
          <ac:spMkLst>
            <pc:docMk/>
            <pc:sldMk cId="2662286912" sldId="336"/>
            <ac:spMk id="25" creationId="{827398AB-8ED7-48C9-B5DB-AFB1C31A273D}"/>
          </ac:spMkLst>
        </pc:spChg>
        <pc:spChg chg="del">
          <ac:chgData name="Hangyu Yu" userId="4769b349918564ed" providerId="LiveId" clId="{52F2CA0A-A35D-44C2-AFA2-917D4480E74F}" dt="2024-10-01T11:21:32.407" v="1580" actId="478"/>
          <ac:spMkLst>
            <pc:docMk/>
            <pc:sldMk cId="2662286912" sldId="336"/>
            <ac:spMk id="34" creationId="{43D2F8AD-4F8E-4C62-9BAD-16D5CD225DBD}"/>
          </ac:spMkLst>
        </pc:spChg>
        <pc:spChg chg="del">
          <ac:chgData name="Hangyu Yu" userId="4769b349918564ed" providerId="LiveId" clId="{52F2CA0A-A35D-44C2-AFA2-917D4480E74F}" dt="2024-10-01T11:21:32.407" v="1580" actId="478"/>
          <ac:spMkLst>
            <pc:docMk/>
            <pc:sldMk cId="2662286912" sldId="336"/>
            <ac:spMk id="39" creationId="{B595DB12-D2B6-4B32-8B96-9B497DCBBD6B}"/>
          </ac:spMkLst>
        </pc:spChg>
        <pc:spChg chg="del">
          <ac:chgData name="Hangyu Yu" userId="4769b349918564ed" providerId="LiveId" clId="{52F2CA0A-A35D-44C2-AFA2-917D4480E74F}" dt="2024-10-01T11:21:32.407" v="1580" actId="478"/>
          <ac:spMkLst>
            <pc:docMk/>
            <pc:sldMk cId="2662286912" sldId="336"/>
            <ac:spMk id="51" creationId="{20CC0720-C031-42A6-B22A-89ED6D78BB88}"/>
          </ac:spMkLst>
        </pc:spChg>
        <pc:picChg chg="add mod">
          <ac:chgData name="Hangyu Yu" userId="4769b349918564ed" providerId="LiveId" clId="{52F2CA0A-A35D-44C2-AFA2-917D4480E74F}" dt="2024-10-01T11:22:54.014" v="1603" actId="208"/>
          <ac:picMkLst>
            <pc:docMk/>
            <pc:sldMk cId="2662286912" sldId="336"/>
            <ac:picMk id="3" creationId="{86DABB23-207C-4DF4-93DE-FFBB4F1FB6BD}"/>
          </ac:picMkLst>
        </pc:picChg>
        <pc:picChg chg="del">
          <ac:chgData name="Hangyu Yu" userId="4769b349918564ed" providerId="LiveId" clId="{52F2CA0A-A35D-44C2-AFA2-917D4480E74F}" dt="2024-10-01T11:21:34.341" v="1581" actId="478"/>
          <ac:picMkLst>
            <pc:docMk/>
            <pc:sldMk cId="2662286912" sldId="336"/>
            <ac:picMk id="8" creationId="{47A4508D-D900-46B9-A978-F83F6E353F53}"/>
          </ac:picMkLst>
        </pc:picChg>
        <pc:picChg chg="del">
          <ac:chgData name="Hangyu Yu" userId="4769b349918564ed" providerId="LiveId" clId="{52F2CA0A-A35D-44C2-AFA2-917D4480E74F}" dt="2024-10-01T11:21:32.407" v="1580" actId="478"/>
          <ac:picMkLst>
            <pc:docMk/>
            <pc:sldMk cId="2662286912" sldId="336"/>
            <ac:picMk id="10" creationId="{C9BFAA82-B4BC-4412-A62E-B6DCBE51961A}"/>
          </ac:picMkLst>
        </pc:picChg>
        <pc:picChg chg="del">
          <ac:chgData name="Hangyu Yu" userId="4769b349918564ed" providerId="LiveId" clId="{52F2CA0A-A35D-44C2-AFA2-917D4480E74F}" dt="2024-10-01T11:21:32.407" v="1580" actId="478"/>
          <ac:picMkLst>
            <pc:docMk/>
            <pc:sldMk cId="2662286912" sldId="336"/>
            <ac:picMk id="11" creationId="{08B442E3-B379-4826-9DA5-EAA3C45366C6}"/>
          </ac:picMkLst>
        </pc:picChg>
        <pc:picChg chg="del">
          <ac:chgData name="Hangyu Yu" userId="4769b349918564ed" providerId="LiveId" clId="{52F2CA0A-A35D-44C2-AFA2-917D4480E74F}" dt="2024-10-01T11:21:11.280" v="1571" actId="478"/>
          <ac:picMkLst>
            <pc:docMk/>
            <pc:sldMk cId="2662286912" sldId="336"/>
            <ac:picMk id="12" creationId="{A9AD370E-F4B2-46EA-9168-B86CA55537FD}"/>
          </ac:picMkLst>
        </pc:picChg>
        <pc:picChg chg="del">
          <ac:chgData name="Hangyu Yu" userId="4769b349918564ed" providerId="LiveId" clId="{52F2CA0A-A35D-44C2-AFA2-917D4480E74F}" dt="2024-10-01T11:21:28.243" v="1579" actId="478"/>
          <ac:picMkLst>
            <pc:docMk/>
            <pc:sldMk cId="2662286912" sldId="336"/>
            <ac:picMk id="13" creationId="{7AB21A5B-5DAF-4B75-A31D-247FDB61FBCF}"/>
          </ac:picMkLst>
        </pc:picChg>
        <pc:picChg chg="add mod">
          <ac:chgData name="Hangyu Yu" userId="4769b349918564ed" providerId="LiveId" clId="{52F2CA0A-A35D-44C2-AFA2-917D4480E74F}" dt="2024-10-01T11:22:54.014" v="1603" actId="208"/>
          <ac:picMkLst>
            <pc:docMk/>
            <pc:sldMk cId="2662286912" sldId="336"/>
            <ac:picMk id="14" creationId="{E965C591-708B-4B8E-BDE7-0B8ACEB3541B}"/>
          </ac:picMkLst>
        </pc:picChg>
        <pc:picChg chg="del">
          <ac:chgData name="Hangyu Yu" userId="4769b349918564ed" providerId="LiveId" clId="{52F2CA0A-A35D-44C2-AFA2-917D4480E74F}" dt="2024-10-01T11:21:34.341" v="1581" actId="478"/>
          <ac:picMkLst>
            <pc:docMk/>
            <pc:sldMk cId="2662286912" sldId="336"/>
            <ac:picMk id="15" creationId="{A833277F-8BB9-4AD5-BB8D-6D1EEAEBAE15}"/>
          </ac:picMkLst>
        </pc:picChg>
        <pc:picChg chg="add mod">
          <ac:chgData name="Hangyu Yu" userId="4769b349918564ed" providerId="LiveId" clId="{52F2CA0A-A35D-44C2-AFA2-917D4480E74F}" dt="2024-10-01T11:22:54.014" v="1603" actId="208"/>
          <ac:picMkLst>
            <pc:docMk/>
            <pc:sldMk cId="2662286912" sldId="336"/>
            <ac:picMk id="17" creationId="{B488B4FD-9FB0-4B76-98B7-0E154DE133DB}"/>
          </ac:picMkLst>
        </pc:picChg>
        <pc:picChg chg="add mod">
          <ac:chgData name="Hangyu Yu" userId="4769b349918564ed" providerId="LiveId" clId="{52F2CA0A-A35D-44C2-AFA2-917D4480E74F}" dt="2024-10-01T11:22:46.947" v="1600" actId="571"/>
          <ac:picMkLst>
            <pc:docMk/>
            <pc:sldMk cId="2662286912" sldId="336"/>
            <ac:picMk id="29" creationId="{83D37B06-EB51-4599-B693-2C4A53B3C78C}"/>
          </ac:picMkLst>
        </pc:picChg>
        <pc:picChg chg="del">
          <ac:chgData name="Hangyu Yu" userId="4769b349918564ed" providerId="LiveId" clId="{52F2CA0A-A35D-44C2-AFA2-917D4480E74F}" dt="2024-10-01T11:21:32.407" v="1580" actId="478"/>
          <ac:picMkLst>
            <pc:docMk/>
            <pc:sldMk cId="2662286912" sldId="336"/>
            <ac:picMk id="30" creationId="{6D32049B-D2AD-4377-877A-EEA8F37EC106}"/>
          </ac:picMkLst>
        </pc:picChg>
        <pc:picChg chg="add mod">
          <ac:chgData name="Hangyu Yu" userId="4769b349918564ed" providerId="LiveId" clId="{52F2CA0A-A35D-44C2-AFA2-917D4480E74F}" dt="2024-10-01T11:22:46.947" v="1600" actId="571"/>
          <ac:picMkLst>
            <pc:docMk/>
            <pc:sldMk cId="2662286912" sldId="336"/>
            <ac:picMk id="31" creationId="{75560359-753F-406F-9182-5AE9DFC1CAFC}"/>
          </ac:picMkLst>
        </pc:picChg>
        <pc:picChg chg="del">
          <ac:chgData name="Hangyu Yu" userId="4769b349918564ed" providerId="LiveId" clId="{52F2CA0A-A35D-44C2-AFA2-917D4480E74F}" dt="2024-10-01T11:21:32.407" v="1580" actId="478"/>
          <ac:picMkLst>
            <pc:docMk/>
            <pc:sldMk cId="2662286912" sldId="336"/>
            <ac:picMk id="38" creationId="{C85EEE00-E3DB-4AA7-BD1C-55A6D75F6335}"/>
          </ac:picMkLst>
        </pc:picChg>
        <pc:picChg chg="del">
          <ac:chgData name="Hangyu Yu" userId="4769b349918564ed" providerId="LiveId" clId="{52F2CA0A-A35D-44C2-AFA2-917D4480E74F}" dt="2024-10-01T11:21:32.407" v="1580" actId="478"/>
          <ac:picMkLst>
            <pc:docMk/>
            <pc:sldMk cId="2662286912" sldId="336"/>
            <ac:picMk id="40" creationId="{3C069B42-7448-4B80-8AEE-A02BC49D1FCD}"/>
          </ac:picMkLst>
        </pc:picChg>
        <pc:cxnChg chg="del">
          <ac:chgData name="Hangyu Yu" userId="4769b349918564ed" providerId="LiveId" clId="{52F2CA0A-A35D-44C2-AFA2-917D4480E74F}" dt="2024-10-01T11:21:32.407" v="1580" actId="478"/>
          <ac:cxnSpMkLst>
            <pc:docMk/>
            <pc:sldMk cId="2662286912" sldId="336"/>
            <ac:cxnSpMk id="35" creationId="{D058E284-60FE-48CD-BEA3-E01B1BD9EE68}"/>
          </ac:cxnSpMkLst>
        </pc:cxnChg>
        <pc:cxnChg chg="del">
          <ac:chgData name="Hangyu Yu" userId="4769b349918564ed" providerId="LiveId" clId="{52F2CA0A-A35D-44C2-AFA2-917D4480E74F}" dt="2024-10-01T11:21:32.407" v="1580" actId="478"/>
          <ac:cxnSpMkLst>
            <pc:docMk/>
            <pc:sldMk cId="2662286912" sldId="336"/>
            <ac:cxnSpMk id="52" creationId="{F390C05C-B498-49E7-A9FE-448AEC6FEE28}"/>
          </ac:cxnSpMkLst>
        </pc:cxnChg>
        <pc:cxnChg chg="del">
          <ac:chgData name="Hangyu Yu" userId="4769b349918564ed" providerId="LiveId" clId="{52F2CA0A-A35D-44C2-AFA2-917D4480E74F}" dt="2024-10-01T11:21:32.407" v="1580" actId="478"/>
          <ac:cxnSpMkLst>
            <pc:docMk/>
            <pc:sldMk cId="2662286912" sldId="336"/>
            <ac:cxnSpMk id="53" creationId="{FAE246B9-ED4F-4910-A4C6-DF0B8176CF43}"/>
          </ac:cxnSpMkLst>
        </pc:cxnChg>
      </pc:sldChg>
    </pc:docChg>
  </pc:docChgLst>
  <pc:docChgLst>
    <pc:chgData name="Hangyu Yu" userId="4769b349918564ed" providerId="LiveId" clId="{E921E738-9A92-8244-B2DE-6A9B637051AB}"/>
    <pc:docChg chg="modSld">
      <pc:chgData name="Hangyu Yu" userId="4769b349918564ed" providerId="LiveId" clId="{E921E738-9A92-8244-B2DE-6A9B637051AB}" dt="2024-09-25T11:41:40.185" v="24" actId="20577"/>
      <pc:docMkLst>
        <pc:docMk/>
      </pc:docMkLst>
      <pc:sldChg chg="modSp mod">
        <pc:chgData name="Hangyu Yu" userId="4769b349918564ed" providerId="LiveId" clId="{E921E738-9A92-8244-B2DE-6A9B637051AB}" dt="2024-09-25T11:32:10.202" v="6" actId="20577"/>
        <pc:sldMkLst>
          <pc:docMk/>
          <pc:sldMk cId="413527936" sldId="256"/>
        </pc:sldMkLst>
        <pc:spChg chg="mod">
          <ac:chgData name="Hangyu Yu" userId="4769b349918564ed" providerId="LiveId" clId="{E921E738-9A92-8244-B2DE-6A9B637051AB}" dt="2024-09-25T11:32:10.202" v="6" actId="20577"/>
          <ac:spMkLst>
            <pc:docMk/>
            <pc:sldMk cId="413527936" sldId="256"/>
            <ac:spMk id="4" creationId="{34F3CA74-E434-844A-9C90-0FE7EB8DBFC3}"/>
          </ac:spMkLst>
        </pc:spChg>
      </pc:sldChg>
      <pc:sldChg chg="modSp mod modNotesTx">
        <pc:chgData name="Hangyu Yu" userId="4769b349918564ed" providerId="LiveId" clId="{E921E738-9A92-8244-B2DE-6A9B637051AB}" dt="2024-09-25T11:41:02.931" v="9" actId="20577"/>
        <pc:sldMkLst>
          <pc:docMk/>
          <pc:sldMk cId="3636881087" sldId="291"/>
        </pc:sldMkLst>
        <pc:spChg chg="mod">
          <ac:chgData name="Hangyu Yu" userId="4769b349918564ed" providerId="LiveId" clId="{E921E738-9A92-8244-B2DE-6A9B637051AB}" dt="2024-09-25T11:31:25.394" v="4" actId="20577"/>
          <ac:spMkLst>
            <pc:docMk/>
            <pc:sldMk cId="3636881087" sldId="291"/>
            <ac:spMk id="9" creationId="{9ECF5B31-75FA-43DA-B097-9848646CAD33}"/>
          </ac:spMkLst>
        </pc:spChg>
      </pc:sldChg>
      <pc:sldChg chg="modSp modNotesTx">
        <pc:chgData name="Hangyu Yu" userId="4769b349918564ed" providerId="LiveId" clId="{E921E738-9A92-8244-B2DE-6A9B637051AB}" dt="2024-09-25T11:41:05.475" v="10" actId="20577"/>
        <pc:sldMkLst>
          <pc:docMk/>
          <pc:sldMk cId="716009331" sldId="292"/>
        </pc:sldMkLst>
        <pc:spChg chg="mod">
          <ac:chgData name="Hangyu Yu" userId="4769b349918564ed" providerId="LiveId" clId="{E921E738-9A92-8244-B2DE-6A9B637051AB}" dt="2024-09-25T11:40:12.503" v="8"/>
          <ac:spMkLst>
            <pc:docMk/>
            <pc:sldMk cId="716009331" sldId="292"/>
            <ac:spMk id="6" creationId="{134139A2-D4CC-4682-853A-8FD504492A6D}"/>
          </ac:spMkLst>
        </pc:spChg>
      </pc:sldChg>
      <pc:sldChg chg="modSp modNotesTx">
        <pc:chgData name="Hangyu Yu" userId="4769b349918564ed" providerId="LiveId" clId="{E921E738-9A92-8244-B2DE-6A9B637051AB}" dt="2024-09-25T11:41:08.140" v="11" actId="20577"/>
        <pc:sldMkLst>
          <pc:docMk/>
          <pc:sldMk cId="530371505" sldId="293"/>
        </pc:sldMkLst>
        <pc:spChg chg="mod">
          <ac:chgData name="Hangyu Yu" userId="4769b349918564ed" providerId="LiveId" clId="{E921E738-9A92-8244-B2DE-6A9B637051AB}" dt="2024-09-25T11:40:12.503" v="8"/>
          <ac:spMkLst>
            <pc:docMk/>
            <pc:sldMk cId="530371505" sldId="293"/>
            <ac:spMk id="6" creationId="{134139A2-D4CC-4682-853A-8FD504492A6D}"/>
          </ac:spMkLst>
        </pc:spChg>
      </pc:sldChg>
      <pc:sldChg chg="modSp modNotesTx">
        <pc:chgData name="Hangyu Yu" userId="4769b349918564ed" providerId="LiveId" clId="{E921E738-9A92-8244-B2DE-6A9B637051AB}" dt="2024-09-25T11:41:10.701" v="12" actId="20577"/>
        <pc:sldMkLst>
          <pc:docMk/>
          <pc:sldMk cId="1391200148" sldId="294"/>
        </pc:sldMkLst>
        <pc:spChg chg="mod">
          <ac:chgData name="Hangyu Yu" userId="4769b349918564ed" providerId="LiveId" clId="{E921E738-9A92-8244-B2DE-6A9B637051AB}" dt="2024-09-25T11:40:12.503" v="8"/>
          <ac:spMkLst>
            <pc:docMk/>
            <pc:sldMk cId="1391200148" sldId="294"/>
            <ac:spMk id="6" creationId="{134139A2-D4CC-4682-853A-8FD504492A6D}"/>
          </ac:spMkLst>
        </pc:spChg>
      </pc:sldChg>
      <pc:sldChg chg="modSp modNotesTx">
        <pc:chgData name="Hangyu Yu" userId="4769b349918564ed" providerId="LiveId" clId="{E921E738-9A92-8244-B2DE-6A9B637051AB}" dt="2024-09-25T11:41:13.586" v="13" actId="20577"/>
        <pc:sldMkLst>
          <pc:docMk/>
          <pc:sldMk cId="573803386" sldId="295"/>
        </pc:sldMkLst>
        <pc:spChg chg="mod">
          <ac:chgData name="Hangyu Yu" userId="4769b349918564ed" providerId="LiveId" clId="{E921E738-9A92-8244-B2DE-6A9B637051AB}" dt="2024-09-25T11:40:12.503" v="8"/>
          <ac:spMkLst>
            <pc:docMk/>
            <pc:sldMk cId="573803386" sldId="295"/>
            <ac:spMk id="6" creationId="{134139A2-D4CC-4682-853A-8FD504492A6D}"/>
          </ac:spMkLst>
        </pc:spChg>
      </pc:sldChg>
      <pc:sldChg chg="modSp modNotesTx">
        <pc:chgData name="Hangyu Yu" userId="4769b349918564ed" providerId="LiveId" clId="{E921E738-9A92-8244-B2DE-6A9B637051AB}" dt="2024-09-25T11:41:16.078" v="14" actId="20577"/>
        <pc:sldMkLst>
          <pc:docMk/>
          <pc:sldMk cId="2132195741" sldId="296"/>
        </pc:sldMkLst>
        <pc:spChg chg="mod">
          <ac:chgData name="Hangyu Yu" userId="4769b349918564ed" providerId="LiveId" clId="{E921E738-9A92-8244-B2DE-6A9B637051AB}" dt="2024-09-25T11:40:12.503" v="8"/>
          <ac:spMkLst>
            <pc:docMk/>
            <pc:sldMk cId="2132195741" sldId="296"/>
            <ac:spMk id="6" creationId="{134139A2-D4CC-4682-853A-8FD504492A6D}"/>
          </ac:spMkLst>
        </pc:spChg>
      </pc:sldChg>
      <pc:sldChg chg="modSp modNotesTx">
        <pc:chgData name="Hangyu Yu" userId="4769b349918564ed" providerId="LiveId" clId="{E921E738-9A92-8244-B2DE-6A9B637051AB}" dt="2024-09-25T11:41:18.721" v="15" actId="20577"/>
        <pc:sldMkLst>
          <pc:docMk/>
          <pc:sldMk cId="2108612842" sldId="297"/>
        </pc:sldMkLst>
        <pc:spChg chg="mod">
          <ac:chgData name="Hangyu Yu" userId="4769b349918564ed" providerId="LiveId" clId="{E921E738-9A92-8244-B2DE-6A9B637051AB}" dt="2024-09-25T11:40:12.503" v="8"/>
          <ac:spMkLst>
            <pc:docMk/>
            <pc:sldMk cId="2108612842" sldId="297"/>
            <ac:spMk id="6" creationId="{134139A2-D4CC-4682-853A-8FD504492A6D}"/>
          </ac:spMkLst>
        </pc:spChg>
      </pc:sldChg>
      <pc:sldChg chg="modSp modNotesTx">
        <pc:chgData name="Hangyu Yu" userId="4769b349918564ed" providerId="LiveId" clId="{E921E738-9A92-8244-B2DE-6A9B637051AB}" dt="2024-09-25T11:41:21.193" v="16" actId="20577"/>
        <pc:sldMkLst>
          <pc:docMk/>
          <pc:sldMk cId="4021906093" sldId="298"/>
        </pc:sldMkLst>
        <pc:spChg chg="mod">
          <ac:chgData name="Hangyu Yu" userId="4769b349918564ed" providerId="LiveId" clId="{E921E738-9A92-8244-B2DE-6A9B637051AB}" dt="2024-09-25T11:40:12.503" v="8"/>
          <ac:spMkLst>
            <pc:docMk/>
            <pc:sldMk cId="4021906093" sldId="298"/>
            <ac:spMk id="6" creationId="{134139A2-D4CC-4682-853A-8FD504492A6D}"/>
          </ac:spMkLst>
        </pc:spChg>
      </pc:sldChg>
      <pc:sldChg chg="modSp modNotesTx">
        <pc:chgData name="Hangyu Yu" userId="4769b349918564ed" providerId="LiveId" clId="{E921E738-9A92-8244-B2DE-6A9B637051AB}" dt="2024-09-25T11:41:23.631" v="17" actId="20577"/>
        <pc:sldMkLst>
          <pc:docMk/>
          <pc:sldMk cId="2351892655" sldId="299"/>
        </pc:sldMkLst>
        <pc:spChg chg="mod">
          <ac:chgData name="Hangyu Yu" userId="4769b349918564ed" providerId="LiveId" clId="{E921E738-9A92-8244-B2DE-6A9B637051AB}" dt="2024-09-25T11:40:12.503" v="8"/>
          <ac:spMkLst>
            <pc:docMk/>
            <pc:sldMk cId="2351892655" sldId="299"/>
            <ac:spMk id="6" creationId="{134139A2-D4CC-4682-853A-8FD504492A6D}"/>
          </ac:spMkLst>
        </pc:spChg>
      </pc:sldChg>
      <pc:sldChg chg="modSp modNotesTx">
        <pc:chgData name="Hangyu Yu" userId="4769b349918564ed" providerId="LiveId" clId="{E921E738-9A92-8244-B2DE-6A9B637051AB}" dt="2024-09-25T11:41:25.966" v="18" actId="20577"/>
        <pc:sldMkLst>
          <pc:docMk/>
          <pc:sldMk cId="725023645" sldId="300"/>
        </pc:sldMkLst>
        <pc:spChg chg="mod">
          <ac:chgData name="Hangyu Yu" userId="4769b349918564ed" providerId="LiveId" clId="{E921E738-9A92-8244-B2DE-6A9B637051AB}" dt="2024-09-25T11:40:12.503" v="8"/>
          <ac:spMkLst>
            <pc:docMk/>
            <pc:sldMk cId="725023645" sldId="300"/>
            <ac:spMk id="6" creationId="{134139A2-D4CC-4682-853A-8FD504492A6D}"/>
          </ac:spMkLst>
        </pc:spChg>
      </pc:sldChg>
      <pc:sldChg chg="modSp modNotesTx">
        <pc:chgData name="Hangyu Yu" userId="4769b349918564ed" providerId="LiveId" clId="{E921E738-9A92-8244-B2DE-6A9B637051AB}" dt="2024-09-25T11:41:28.202" v="19" actId="20577"/>
        <pc:sldMkLst>
          <pc:docMk/>
          <pc:sldMk cId="4287884252" sldId="301"/>
        </pc:sldMkLst>
        <pc:spChg chg="mod">
          <ac:chgData name="Hangyu Yu" userId="4769b349918564ed" providerId="LiveId" clId="{E921E738-9A92-8244-B2DE-6A9B637051AB}" dt="2024-09-25T11:40:12.503" v="8"/>
          <ac:spMkLst>
            <pc:docMk/>
            <pc:sldMk cId="4287884252" sldId="301"/>
            <ac:spMk id="6" creationId="{134139A2-D4CC-4682-853A-8FD504492A6D}"/>
          </ac:spMkLst>
        </pc:spChg>
      </pc:sldChg>
      <pc:sldChg chg="modSp modNotesTx">
        <pc:chgData name="Hangyu Yu" userId="4769b349918564ed" providerId="LiveId" clId="{E921E738-9A92-8244-B2DE-6A9B637051AB}" dt="2024-09-25T11:41:30.665" v="20" actId="20577"/>
        <pc:sldMkLst>
          <pc:docMk/>
          <pc:sldMk cId="4196651076" sldId="302"/>
        </pc:sldMkLst>
        <pc:spChg chg="mod">
          <ac:chgData name="Hangyu Yu" userId="4769b349918564ed" providerId="LiveId" clId="{E921E738-9A92-8244-B2DE-6A9B637051AB}" dt="2024-09-25T11:40:12.503" v="8"/>
          <ac:spMkLst>
            <pc:docMk/>
            <pc:sldMk cId="4196651076" sldId="302"/>
            <ac:spMk id="6" creationId="{134139A2-D4CC-4682-853A-8FD504492A6D}"/>
          </ac:spMkLst>
        </pc:spChg>
      </pc:sldChg>
      <pc:sldChg chg="modSp modNotesTx">
        <pc:chgData name="Hangyu Yu" userId="4769b349918564ed" providerId="LiveId" clId="{E921E738-9A92-8244-B2DE-6A9B637051AB}" dt="2024-09-25T11:41:32.999" v="21" actId="20577"/>
        <pc:sldMkLst>
          <pc:docMk/>
          <pc:sldMk cId="3237274456" sldId="303"/>
        </pc:sldMkLst>
        <pc:spChg chg="mod">
          <ac:chgData name="Hangyu Yu" userId="4769b349918564ed" providerId="LiveId" clId="{E921E738-9A92-8244-B2DE-6A9B637051AB}" dt="2024-09-25T11:40:12.503" v="8"/>
          <ac:spMkLst>
            <pc:docMk/>
            <pc:sldMk cId="3237274456" sldId="303"/>
            <ac:spMk id="6" creationId="{134139A2-D4CC-4682-853A-8FD504492A6D}"/>
          </ac:spMkLst>
        </pc:spChg>
      </pc:sldChg>
      <pc:sldChg chg="modSp modNotesTx">
        <pc:chgData name="Hangyu Yu" userId="4769b349918564ed" providerId="LiveId" clId="{E921E738-9A92-8244-B2DE-6A9B637051AB}" dt="2024-09-25T11:41:35.451" v="22" actId="20577"/>
        <pc:sldMkLst>
          <pc:docMk/>
          <pc:sldMk cId="592249703" sldId="304"/>
        </pc:sldMkLst>
        <pc:spChg chg="mod">
          <ac:chgData name="Hangyu Yu" userId="4769b349918564ed" providerId="LiveId" clId="{E921E738-9A92-8244-B2DE-6A9B637051AB}" dt="2024-09-25T11:40:12.503" v="8"/>
          <ac:spMkLst>
            <pc:docMk/>
            <pc:sldMk cId="592249703" sldId="304"/>
            <ac:spMk id="6" creationId="{134139A2-D4CC-4682-853A-8FD504492A6D}"/>
          </ac:spMkLst>
        </pc:spChg>
      </pc:sldChg>
      <pc:sldChg chg="modSp modNotesTx">
        <pc:chgData name="Hangyu Yu" userId="4769b349918564ed" providerId="LiveId" clId="{E921E738-9A92-8244-B2DE-6A9B637051AB}" dt="2024-09-25T11:41:37.785" v="23" actId="20577"/>
        <pc:sldMkLst>
          <pc:docMk/>
          <pc:sldMk cId="647432423" sldId="305"/>
        </pc:sldMkLst>
        <pc:spChg chg="mod">
          <ac:chgData name="Hangyu Yu" userId="4769b349918564ed" providerId="LiveId" clId="{E921E738-9A92-8244-B2DE-6A9B637051AB}" dt="2024-09-25T11:40:12.503" v="8"/>
          <ac:spMkLst>
            <pc:docMk/>
            <pc:sldMk cId="647432423" sldId="305"/>
            <ac:spMk id="6" creationId="{134139A2-D4CC-4682-853A-8FD504492A6D}"/>
          </ac:spMkLst>
        </pc:spChg>
      </pc:sldChg>
      <pc:sldChg chg="modSp modNotesTx">
        <pc:chgData name="Hangyu Yu" userId="4769b349918564ed" providerId="LiveId" clId="{E921E738-9A92-8244-B2DE-6A9B637051AB}" dt="2024-09-25T11:41:40.185" v="24" actId="20577"/>
        <pc:sldMkLst>
          <pc:docMk/>
          <pc:sldMk cId="388828550" sldId="306"/>
        </pc:sldMkLst>
        <pc:spChg chg="mod">
          <ac:chgData name="Hangyu Yu" userId="4769b349918564ed" providerId="LiveId" clId="{E921E738-9A92-8244-B2DE-6A9B637051AB}" dt="2024-09-25T11:40:12.503" v="8"/>
          <ac:spMkLst>
            <pc:docMk/>
            <pc:sldMk cId="388828550" sldId="306"/>
            <ac:spMk id="6" creationId="{134139A2-D4CC-4682-853A-8FD504492A6D}"/>
          </ac:spMkLst>
        </pc:spChg>
      </pc:sldChg>
      <pc:sldChg chg="modNotesTx">
        <pc:chgData name="Hangyu Yu" userId="4769b349918564ed" providerId="LiveId" clId="{E921E738-9A92-8244-B2DE-6A9B637051AB}" dt="2024-09-25T11:34:34.502" v="7"/>
        <pc:sldMkLst>
          <pc:docMk/>
          <pc:sldMk cId="465978386" sldId="307"/>
        </pc:sldMkLst>
      </pc:sldChg>
    </pc:docChg>
  </pc:docChgLst>
  <pc:docChgLst>
    <pc:chgData name="Hangyu Yu" userId="4769b349918564ed" providerId="LiveId" clId="{C4970FBE-EC85-9447-AA2D-A9DE980ADC85}"/>
    <pc:docChg chg="modSld sldOrd">
      <pc:chgData name="Hangyu Yu" userId="4769b349918564ed" providerId="LiveId" clId="{C4970FBE-EC85-9447-AA2D-A9DE980ADC85}" dt="2024-10-02T12:05:07.899" v="3" actId="20578"/>
      <pc:docMkLst>
        <pc:docMk/>
      </pc:docMkLst>
      <pc:sldChg chg="ord">
        <pc:chgData name="Hangyu Yu" userId="4769b349918564ed" providerId="LiveId" clId="{C4970FBE-EC85-9447-AA2D-A9DE980ADC85}" dt="2024-10-02T12:02:34.142" v="1" actId="20578"/>
        <pc:sldMkLst>
          <pc:docMk/>
          <pc:sldMk cId="3415710467" sldId="313"/>
        </pc:sldMkLst>
      </pc:sldChg>
      <pc:sldChg chg="ord">
        <pc:chgData name="Hangyu Yu" userId="4769b349918564ed" providerId="LiveId" clId="{C4970FBE-EC85-9447-AA2D-A9DE980ADC85}" dt="2024-10-02T12:05:07.899" v="3" actId="20578"/>
        <pc:sldMkLst>
          <pc:docMk/>
          <pc:sldMk cId="2015458162" sldId="316"/>
        </pc:sldMkLst>
      </pc:sldChg>
      <pc:sldChg chg="ord">
        <pc:chgData name="Hangyu Yu" userId="4769b349918564ed" providerId="LiveId" clId="{C4970FBE-EC85-9447-AA2D-A9DE980ADC85}" dt="2024-10-02T12:04:58.550" v="2" actId="20578"/>
        <pc:sldMkLst>
          <pc:docMk/>
          <pc:sldMk cId="3919448823" sldId="317"/>
        </pc:sldMkLst>
      </pc:sldChg>
      <pc:sldChg chg="modNotesTx">
        <pc:chgData name="Hangyu Yu" userId="4769b349918564ed" providerId="LiveId" clId="{C4970FBE-EC85-9447-AA2D-A9DE980ADC85}" dt="2024-10-02T11:38:53.403" v="0"/>
        <pc:sldMkLst>
          <pc:docMk/>
          <pc:sldMk cId="2662286912" sldId="336"/>
        </pc:sldMkLst>
      </pc:sldChg>
    </pc:docChg>
  </pc:docChgLst>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pChg chg="mod">
          <ac:chgData name="Hangyu Yu" userId="4769b349918564ed" providerId="LiveId" clId="{7724B987-D618-4422-B709-CF94B755D708}" dt="2024-09-18T07:05:46.878" v="2208"/>
          <ac:spMkLst>
            <pc:docMk/>
            <pc:sldMk cId="413527936" sldId="256"/>
            <ac:spMk id="4" creationId="{34F3CA74-E434-844A-9C90-0FE7EB8DBFC3}"/>
          </ac:spMkLst>
        </pc:spChg>
      </pc:sldChg>
      <pc:sldChg chg="addSp modSp mod">
        <pc:chgData name="Hangyu Yu" userId="4769b349918564ed" providerId="LiveId" clId="{7724B987-D618-4422-B709-CF94B755D708}" dt="2024-09-18T07:05:46.878" v="2208"/>
        <pc:sldMkLst>
          <pc:docMk/>
          <pc:sldMk cId="1530241814" sldId="261"/>
        </pc:sldMkLst>
        <pc:spChg chg="add mod">
          <ac:chgData name="Hangyu Yu" userId="4769b349918564ed" providerId="LiveId" clId="{7724B987-D618-4422-B709-CF94B755D708}" dt="2024-09-17T09:03:56.982" v="7" actId="1035"/>
          <ac:spMkLst>
            <pc:docMk/>
            <pc:sldMk cId="1530241814" sldId="261"/>
            <ac:spMk id="2" creationId="{9E7353A4-54F0-4EEB-AC2A-669E6013BBEC}"/>
          </ac:spMkLst>
        </pc:spChg>
        <pc:spChg chg="mod">
          <ac:chgData name="Hangyu Yu" userId="4769b349918564ed" providerId="LiveId" clId="{7724B987-D618-4422-B709-CF94B755D708}" dt="2024-09-18T07:05:46.878" v="2208"/>
          <ac:spMkLst>
            <pc:docMk/>
            <pc:sldMk cId="1530241814" sldId="261"/>
            <ac:spMk id="4" creationId="{EE3D9599-6AD0-A54B-A8DB-E5D44637B072}"/>
          </ac:spMkLst>
        </pc:spChg>
        <pc:spChg chg="add mod">
          <ac:chgData name="Hangyu Yu" userId="4769b349918564ed" providerId="LiveId" clId="{7724B987-D618-4422-B709-CF94B755D708}" dt="2024-09-17T09:24:01.399" v="102" actId="113"/>
          <ac:spMkLst>
            <pc:docMk/>
            <pc:sldMk cId="1530241814" sldId="261"/>
            <ac:spMk id="6" creationId="{5FC43D66-58B9-4EC6-973D-4809C24F5A0F}"/>
          </ac:spMkLst>
        </pc:spChg>
        <pc:picChg chg="mod">
          <ac:chgData name="Hangyu Yu" userId="4769b349918564ed" providerId="LiveId" clId="{7724B987-D618-4422-B709-CF94B755D708}" dt="2024-09-17T09:03:05.677" v="0" actId="1076"/>
          <ac:picMkLst>
            <pc:docMk/>
            <pc:sldMk cId="1530241814" sldId="261"/>
            <ac:picMk id="3" creationId="{707A1C03-2A77-C303-0565-8CB85C0DCC4C}"/>
          </ac:picMkLst>
        </pc:picChg>
      </pc:sldChg>
      <pc:sldChg chg="addSp delSp modSp mod">
        <pc:chgData name="Hangyu Yu" userId="4769b349918564ed" providerId="LiveId" clId="{7724B987-D618-4422-B709-CF94B755D708}" dt="2024-09-18T07:05:46.878" v="2208"/>
        <pc:sldMkLst>
          <pc:docMk/>
          <pc:sldMk cId="2318915390" sldId="262"/>
        </pc:sldMkLst>
        <pc:spChg chg="add mod">
          <ac:chgData name="Hangyu Yu" userId="4769b349918564ed" providerId="LiveId" clId="{7724B987-D618-4422-B709-CF94B755D708}" dt="2024-09-17T09:36:39.061" v="283" actId="1076"/>
          <ac:spMkLst>
            <pc:docMk/>
            <pc:sldMk cId="2318915390" sldId="262"/>
            <ac:spMk id="2" creationId="{96410633-CC1D-4CF2-991C-D9601B97241D}"/>
          </ac:spMkLst>
        </pc:spChg>
        <pc:spChg chg="mod">
          <ac:chgData name="Hangyu Yu" userId="4769b349918564ed" providerId="LiveId" clId="{7724B987-D618-4422-B709-CF94B755D708}" dt="2024-09-18T07:05:46.878" v="2208"/>
          <ac:spMkLst>
            <pc:docMk/>
            <pc:sldMk cId="2318915390" sldId="262"/>
            <ac:spMk id="4" creationId="{EE3D9599-6AD0-A54B-A8DB-E5D44637B072}"/>
          </ac:spMkLst>
        </pc:spChg>
        <pc:spChg chg="add mod">
          <ac:chgData name="Hangyu Yu" userId="4769b349918564ed" providerId="LiveId" clId="{7724B987-D618-4422-B709-CF94B755D708}" dt="2024-09-17T09:36:39.061" v="283" actId="1076"/>
          <ac:spMkLst>
            <pc:docMk/>
            <pc:sldMk cId="2318915390" sldId="262"/>
            <ac:spMk id="9" creationId="{1F85B2A5-9FBD-4DB0-9354-2CA8E2D70447}"/>
          </ac:spMkLst>
        </pc:spChg>
        <pc:spChg chg="add del mod">
          <ac:chgData name="Hangyu Yu" userId="4769b349918564ed" providerId="LiveId" clId="{7724B987-D618-4422-B709-CF94B755D708}" dt="2024-09-17T09:29:38.563" v="146" actId="478"/>
          <ac:spMkLst>
            <pc:docMk/>
            <pc:sldMk cId="2318915390" sldId="262"/>
            <ac:spMk id="10" creationId="{B7F9A4DB-D4CB-41FA-97A4-DAC5DD1F9A99}"/>
          </ac:spMkLst>
        </pc:spChg>
        <pc:spChg chg="add mod">
          <ac:chgData name="Hangyu Yu" userId="4769b349918564ed" providerId="LiveId" clId="{7724B987-D618-4422-B709-CF94B755D708}" dt="2024-09-17T09:36:39.061" v="283" actId="1076"/>
          <ac:spMkLst>
            <pc:docMk/>
            <pc:sldMk cId="2318915390" sldId="262"/>
            <ac:spMk id="11" creationId="{F6462728-6A41-46AC-9AC3-CBC558EB61E2}"/>
          </ac:spMkLst>
        </pc:spChg>
        <pc:spChg chg="add mod">
          <ac:chgData name="Hangyu Yu" userId="4769b349918564ed" providerId="LiveId" clId="{7724B987-D618-4422-B709-CF94B755D708}" dt="2024-09-17T09:36:39.061" v="283" actId="1076"/>
          <ac:spMkLst>
            <pc:docMk/>
            <pc:sldMk cId="2318915390" sldId="262"/>
            <ac:spMk id="12" creationId="{5459D3A8-EC1A-4C2F-B8DE-8040B83020A3}"/>
          </ac:spMkLst>
        </pc:spChg>
        <pc:spChg chg="add mod">
          <ac:chgData name="Hangyu Yu" userId="4769b349918564ed" providerId="LiveId" clId="{7724B987-D618-4422-B709-CF94B755D708}" dt="2024-09-17T09:36:39.061" v="283" actId="1076"/>
          <ac:spMkLst>
            <pc:docMk/>
            <pc:sldMk cId="2318915390" sldId="262"/>
            <ac:spMk id="13" creationId="{25E1F701-25D4-4273-B155-827D56D9582A}"/>
          </ac:spMkLst>
        </pc:spChg>
        <pc:spChg chg="add mod">
          <ac:chgData name="Hangyu Yu" userId="4769b349918564ed" providerId="LiveId" clId="{7724B987-D618-4422-B709-CF94B755D708}" dt="2024-09-17T09:36:39.061" v="283" actId="1076"/>
          <ac:spMkLst>
            <pc:docMk/>
            <pc:sldMk cId="2318915390" sldId="262"/>
            <ac:spMk id="14" creationId="{8BB2DDBA-D242-4A5A-A913-C8712605F897}"/>
          </ac:spMkLst>
        </pc:spChg>
        <pc:spChg chg="add mod">
          <ac:chgData name="Hangyu Yu" userId="4769b349918564ed" providerId="LiveId" clId="{7724B987-D618-4422-B709-CF94B755D708}" dt="2024-09-17T09:47:45.062" v="435" actId="14100"/>
          <ac:spMkLst>
            <pc:docMk/>
            <pc:sldMk cId="2318915390" sldId="262"/>
            <ac:spMk id="15" creationId="{2ECE9D74-8CAF-4CD0-A0F3-D985AA7B1912}"/>
          </ac:spMkLst>
        </pc:spChg>
        <pc:spChg chg="add mod">
          <ac:chgData name="Hangyu Yu" userId="4769b349918564ed" providerId="LiveId" clId="{7724B987-D618-4422-B709-CF94B755D708}" dt="2024-09-17T09:47:40.396" v="431" actId="1076"/>
          <ac:spMkLst>
            <pc:docMk/>
            <pc:sldMk cId="2318915390" sldId="262"/>
            <ac:spMk id="16" creationId="{5121E9E9-B1ED-4E6C-B3F4-103024A3D2A8}"/>
          </ac:spMkLst>
        </pc:spChg>
        <pc:spChg chg="add mod">
          <ac:chgData name="Hangyu Yu" userId="4769b349918564ed" providerId="LiveId" clId="{7724B987-D618-4422-B709-CF94B755D708}" dt="2024-09-17T09:47:40.396" v="431" actId="1076"/>
          <ac:spMkLst>
            <pc:docMk/>
            <pc:sldMk cId="2318915390" sldId="262"/>
            <ac:spMk id="17" creationId="{D4C80D3E-406F-414F-BA47-D5508D112EA7}"/>
          </ac:spMkLst>
        </pc:spChg>
        <pc:picChg chg="add del">
          <ac:chgData name="Hangyu Yu" userId="4769b349918564ed" providerId="LiveId" clId="{7724B987-D618-4422-B709-CF94B755D708}" dt="2024-09-17T09:04:24.992" v="11" actId="478"/>
          <ac:picMkLst>
            <pc:docMk/>
            <pc:sldMk cId="2318915390" sldId="262"/>
            <ac:picMk id="6" creationId="{9EF4A283-289A-FC05-8B6C-62F1CA39C07E}"/>
          </ac:picMkLst>
        </pc:picChg>
        <pc:picChg chg="add mod modCrop">
          <ac:chgData name="Hangyu Yu" userId="4769b349918564ed" providerId="LiveId" clId="{7724B987-D618-4422-B709-CF94B755D708}" dt="2024-09-17T09:36:39.061" v="283" actId="1076"/>
          <ac:picMkLst>
            <pc:docMk/>
            <pc:sldMk cId="2318915390" sldId="262"/>
            <ac:picMk id="8" creationId="{F45292EA-370F-44A1-B086-68E65AF81144}"/>
          </ac:picMkLst>
        </pc:picChg>
        <pc:cxnChg chg="add">
          <ac:chgData name="Hangyu Yu" userId="4769b349918564ed" providerId="LiveId" clId="{7724B987-D618-4422-B709-CF94B755D708}" dt="2024-09-17T09:37:08.861" v="284" actId="11529"/>
          <ac:cxnSpMkLst>
            <pc:docMk/>
            <pc:sldMk cId="2318915390" sldId="262"/>
            <ac:cxnSpMk id="18" creationId="{F41DFF10-92DB-45B5-94E3-38E05F92A130}"/>
          </ac:cxnSpMkLst>
        </pc:cxnChg>
        <pc:cxnChg chg="add mod">
          <ac:chgData name="Hangyu Yu" userId="4769b349918564ed" providerId="LiveId" clId="{7724B987-D618-4422-B709-CF94B755D708}" dt="2024-09-17T09:37:13.067" v="287" actId="14100"/>
          <ac:cxnSpMkLst>
            <pc:docMk/>
            <pc:sldMk cId="2318915390" sldId="262"/>
            <ac:cxnSpMk id="19" creationId="{409234BB-F034-414D-8275-ED033232A0CB}"/>
          </ac:cxnSpMkLst>
        </pc:cxnChg>
        <pc:cxnChg chg="add mod">
          <ac:chgData name="Hangyu Yu" userId="4769b349918564ed" providerId="LiveId" clId="{7724B987-D618-4422-B709-CF94B755D708}" dt="2024-09-17T09:37:18.479" v="290" actId="14100"/>
          <ac:cxnSpMkLst>
            <pc:docMk/>
            <pc:sldMk cId="2318915390" sldId="262"/>
            <ac:cxnSpMk id="22" creationId="{42C28BF2-2297-4551-BA98-276DC9F7D3DA}"/>
          </ac:cxnSpMkLst>
        </pc:cxnChg>
        <pc:cxnChg chg="add mod">
          <ac:chgData name="Hangyu Yu" userId="4769b349918564ed" providerId="LiveId" clId="{7724B987-D618-4422-B709-CF94B755D708}" dt="2024-09-17T09:37:21.920" v="293" actId="14100"/>
          <ac:cxnSpMkLst>
            <pc:docMk/>
            <pc:sldMk cId="2318915390" sldId="262"/>
            <ac:cxnSpMk id="25" creationId="{57CB7314-5097-4CE7-AD77-9DBBB5D42E0C}"/>
          </ac:cxnSpMkLst>
        </pc:cxnChg>
        <pc:cxnChg chg="add mod">
          <ac:chgData name="Hangyu Yu" userId="4769b349918564ed" providerId="LiveId" clId="{7724B987-D618-4422-B709-CF94B755D708}" dt="2024-09-17T09:47:45.062" v="435" actId="14100"/>
          <ac:cxnSpMkLst>
            <pc:docMk/>
            <pc:sldMk cId="2318915390" sldId="262"/>
            <ac:cxnSpMk id="28" creationId="{5D5D0B19-9B68-4279-A45F-08507F4BB71A}"/>
          </ac:cxnSpMkLst>
        </pc:cxnChg>
        <pc:cxnChg chg="add mod">
          <ac:chgData name="Hangyu Yu" userId="4769b349918564ed" providerId="LiveId" clId="{7724B987-D618-4422-B709-CF94B755D708}" dt="2024-09-17T09:47:48.218" v="436" actId="14100"/>
          <ac:cxnSpMkLst>
            <pc:docMk/>
            <pc:sldMk cId="2318915390" sldId="262"/>
            <ac:cxnSpMk id="31" creationId="{0A204918-C956-4698-B142-073ACD1C9A5D}"/>
          </ac:cxnSpMkLst>
        </pc:cxnChg>
        <pc:cxnChg chg="add mod">
          <ac:chgData name="Hangyu Yu" userId="4769b349918564ed" providerId="LiveId" clId="{7724B987-D618-4422-B709-CF94B755D708}" dt="2024-09-17T09:47:40.396" v="431" actId="1076"/>
          <ac:cxnSpMkLst>
            <pc:docMk/>
            <pc:sldMk cId="2318915390" sldId="262"/>
            <ac:cxnSpMk id="34" creationId="{1910BEFE-A5B8-4A10-AF1F-06E0E90C71BC}"/>
          </ac:cxnSpMkLst>
        </pc:cxnChg>
        <pc:cxnChg chg="add">
          <ac:chgData name="Hangyu Yu" userId="4769b349918564ed" providerId="LiveId" clId="{7724B987-D618-4422-B709-CF94B755D708}" dt="2024-09-17T09:37:52.301" v="313" actId="11529"/>
          <ac:cxnSpMkLst>
            <pc:docMk/>
            <pc:sldMk cId="2318915390" sldId="262"/>
            <ac:cxnSpMk id="38" creationId="{AEC9DD0E-9C24-48EA-867E-A16A32A1224B}"/>
          </ac:cxnSpMkLst>
        </pc:cxnChg>
      </pc:sldChg>
      <pc:sldChg chg="delSp del mod">
        <pc:chgData name="Hangyu Yu" userId="4769b349918564ed" providerId="LiveId" clId="{7724B987-D618-4422-B709-CF94B755D708}" dt="2024-09-17T09:43:49.035" v="407" actId="47"/>
        <pc:sldMkLst>
          <pc:docMk/>
          <pc:sldMk cId="4229111610" sldId="263"/>
        </pc:sldMkLst>
        <pc:picChg chg="del">
          <ac:chgData name="Hangyu Yu" userId="4769b349918564ed" providerId="LiveId" clId="{7724B987-D618-4422-B709-CF94B755D708}" dt="2024-09-17T09:40:46.327" v="365" actId="21"/>
          <ac:picMkLst>
            <pc:docMk/>
            <pc:sldMk cId="4229111610" sldId="263"/>
            <ac:picMk id="6" creationId="{9EF4A283-289A-FC05-8B6C-62F1CA39C07E}"/>
          </ac:picMkLst>
        </pc:picChg>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pChg chg="mod">
          <ac:chgData name="Hangyu Yu" userId="4769b349918564ed" providerId="LiveId" clId="{7724B987-D618-4422-B709-CF94B755D708}" dt="2024-09-18T07:05:46.878" v="2208"/>
          <ac:spMkLst>
            <pc:docMk/>
            <pc:sldMk cId="3916095367" sldId="266"/>
            <ac:spMk id="4" creationId="{EE3D9599-6AD0-A54B-A8DB-E5D44637B072}"/>
          </ac:spMkLst>
        </pc:spChg>
        <pc:spChg chg="mod">
          <ac:chgData name="Hangyu Yu" userId="4769b349918564ed" providerId="LiveId" clId="{7724B987-D618-4422-B709-CF94B755D708}" dt="2024-09-17T10:12:42.883" v="1235" actId="1076"/>
          <ac:spMkLst>
            <pc:docMk/>
            <pc:sldMk cId="3916095367" sldId="266"/>
            <ac:spMk id="5" creationId="{D0776DD9-9966-334C-AB8C-86A7550DDDA3}"/>
          </ac:spMkLst>
        </pc:spChg>
        <pc:spChg chg="add mod">
          <ac:chgData name="Hangyu Yu" userId="4769b349918564ed" providerId="LiveId" clId="{7724B987-D618-4422-B709-CF94B755D708}" dt="2024-09-17T10:12:42.883" v="1235" actId="1076"/>
          <ac:spMkLst>
            <pc:docMk/>
            <pc:sldMk cId="3916095367" sldId="266"/>
            <ac:spMk id="6" creationId="{AD50456E-8C1D-4622-80CB-2084FBA1E5FB}"/>
          </ac:spMkLst>
        </pc:spChg>
        <pc:spChg chg="mod">
          <ac:chgData name="Hangyu Yu" userId="4769b349918564ed" providerId="LiveId" clId="{7724B987-D618-4422-B709-CF94B755D708}" dt="2024-09-17T10:12:42.883" v="1235" actId="1076"/>
          <ac:spMkLst>
            <pc:docMk/>
            <pc:sldMk cId="3916095367" sldId="266"/>
            <ac:spMk id="7" creationId="{0024376F-AEFF-1D40-AB92-99A91B91E106}"/>
          </ac:spMkLst>
        </pc:spChg>
        <pc:spChg chg="add mod">
          <ac:chgData name="Hangyu Yu" userId="4769b349918564ed" providerId="LiveId" clId="{7724B987-D618-4422-B709-CF94B755D708}" dt="2024-09-17T10:12:42.883" v="1235" actId="1076"/>
          <ac:spMkLst>
            <pc:docMk/>
            <pc:sldMk cId="3916095367" sldId="266"/>
            <ac:spMk id="8" creationId="{A9B0BC27-916E-4D17-8116-993539EE200B}"/>
          </ac:spMkLst>
        </pc:spChg>
        <pc:spChg chg="add mod">
          <ac:chgData name="Hangyu Yu" userId="4769b349918564ed" providerId="LiveId" clId="{7724B987-D618-4422-B709-CF94B755D708}" dt="2024-09-17T10:12:57.855" v="1241" actId="465"/>
          <ac:spMkLst>
            <pc:docMk/>
            <pc:sldMk cId="3916095367" sldId="266"/>
            <ac:spMk id="9" creationId="{EB840090-E026-4D44-A87B-BEFD1C85978C}"/>
          </ac:spMkLst>
        </pc:spChg>
        <pc:spChg chg="add mod">
          <ac:chgData name="Hangyu Yu" userId="4769b349918564ed" providerId="LiveId" clId="{7724B987-D618-4422-B709-CF94B755D708}" dt="2024-09-17T10:12:57.855" v="1241" actId="465"/>
          <ac:spMkLst>
            <pc:docMk/>
            <pc:sldMk cId="3916095367" sldId="266"/>
            <ac:spMk id="10" creationId="{2C139D63-B188-4B09-A813-FEB2197E95FA}"/>
          </ac:spMkLst>
        </pc:spChg>
        <pc:spChg chg="add mod">
          <ac:chgData name="Hangyu Yu" userId="4769b349918564ed" providerId="LiveId" clId="{7724B987-D618-4422-B709-CF94B755D708}" dt="2024-09-17T10:12:57.855" v="1241" actId="465"/>
          <ac:spMkLst>
            <pc:docMk/>
            <pc:sldMk cId="3916095367" sldId="266"/>
            <ac:spMk id="11" creationId="{5AC4C23F-8AB3-4C43-84C7-93A3CC945A75}"/>
          </ac:spMkLst>
        </pc:spChg>
        <pc:spChg chg="add mod">
          <ac:chgData name="Hangyu Yu" userId="4769b349918564ed" providerId="LiveId" clId="{7724B987-D618-4422-B709-CF94B755D708}" dt="2024-09-17T10:50:16.829" v="1965"/>
          <ac:spMkLst>
            <pc:docMk/>
            <pc:sldMk cId="3916095367" sldId="266"/>
            <ac:spMk id="12" creationId="{387658A1-F033-48F4-84EB-4E78B15AC956}"/>
          </ac:spMkLst>
        </pc:spChg>
        <pc:spChg chg="add mod">
          <ac:chgData name="Hangyu Yu" userId="4769b349918564ed" providerId="LiveId" clId="{7724B987-D618-4422-B709-CF94B755D708}" dt="2024-09-17T10:11:54.582" v="1098" actId="571"/>
          <ac:spMkLst>
            <pc:docMk/>
            <pc:sldMk cId="3916095367" sldId="266"/>
            <ac:spMk id="13" creationId="{98E2E958-43C3-4379-BEAD-BA287B3D5677}"/>
          </ac:spMkLst>
        </pc:spChg>
        <pc:spChg chg="add del mod">
          <ac:chgData name="Hangyu Yu" userId="4769b349918564ed" providerId="LiveId" clId="{7724B987-D618-4422-B709-CF94B755D708}" dt="2024-09-17T10:12:48.286" v="1238" actId="478"/>
          <ac:spMkLst>
            <pc:docMk/>
            <pc:sldMk cId="3916095367" sldId="266"/>
            <ac:spMk id="14" creationId="{63443188-B27A-4659-9A0C-45CE28B29D0E}"/>
          </ac:spMkLst>
        </pc:spChg>
        <pc:spChg chg="add mod">
          <ac:chgData name="Hangyu Yu" userId="4769b349918564ed" providerId="LiveId" clId="{7724B987-D618-4422-B709-CF94B755D708}" dt="2024-09-17T10:12:52.011" v="1240" actId="14100"/>
          <ac:spMkLst>
            <pc:docMk/>
            <pc:sldMk cId="3916095367" sldId="266"/>
            <ac:spMk id="15" creationId="{8D78D84E-1766-4E96-A31B-CACBCC445C77}"/>
          </ac:spMkLst>
        </pc:spChg>
        <pc:spChg chg="add mod">
          <ac:chgData name="Hangyu Yu" userId="4769b349918564ed" providerId="LiveId" clId="{7724B987-D618-4422-B709-CF94B755D708}" dt="2024-09-17T10:13:11.352" v="1245" actId="1076"/>
          <ac:spMkLst>
            <pc:docMk/>
            <pc:sldMk cId="3916095367" sldId="266"/>
            <ac:spMk id="18" creationId="{CE1BB782-14B0-49C7-979A-4EDD4A422286}"/>
          </ac:spMkLst>
        </pc:spChg>
        <pc:spChg chg="add mod">
          <ac:chgData name="Hangyu Yu" userId="4769b349918564ed" providerId="LiveId" clId="{7724B987-D618-4422-B709-CF94B755D708}" dt="2024-09-17T10:13:31.219" v="1257" actId="1076"/>
          <ac:spMkLst>
            <pc:docMk/>
            <pc:sldMk cId="3916095367" sldId="266"/>
            <ac:spMk id="19" creationId="{F7D16BA5-A95C-4CCA-8254-0BA4EE312D78}"/>
          </ac:spMkLst>
        </pc:spChg>
        <pc:spChg chg="add mod">
          <ac:chgData name="Hangyu Yu" userId="4769b349918564ed" providerId="LiveId" clId="{7724B987-D618-4422-B709-CF94B755D708}" dt="2024-09-17T10:13:26.962" v="1255" actId="1076"/>
          <ac:spMkLst>
            <pc:docMk/>
            <pc:sldMk cId="3916095367" sldId="266"/>
            <ac:spMk id="20" creationId="{6AAB1CB6-E5A9-478A-A0DD-9041B8FCEC20}"/>
          </ac:spMkLst>
        </pc:spChg>
        <pc:spChg chg="add mod">
          <ac:chgData name="Hangyu Yu" userId="4769b349918564ed" providerId="LiveId" clId="{7724B987-D618-4422-B709-CF94B755D708}" dt="2024-09-17T10:13:29.343" v="1256" actId="1076"/>
          <ac:spMkLst>
            <pc:docMk/>
            <pc:sldMk cId="3916095367" sldId="266"/>
            <ac:spMk id="21" creationId="{6214C14B-E2DC-4235-A221-1CADF68CAF6D}"/>
          </ac:spMkLst>
        </pc:spChg>
        <pc:spChg chg="add mod">
          <ac:chgData name="Hangyu Yu" userId="4769b349918564ed" providerId="LiveId" clId="{7724B987-D618-4422-B709-CF94B755D708}" dt="2024-09-17T10:13:16.862" v="1251" actId="571"/>
          <ac:spMkLst>
            <pc:docMk/>
            <pc:sldMk cId="3916095367" sldId="266"/>
            <ac:spMk id="22" creationId="{655C0697-C200-4921-97EF-F648140B8823}"/>
          </ac:spMkLst>
        </pc:spChg>
        <pc:picChg chg="add del mod">
          <ac:chgData name="Hangyu Yu" userId="4769b349918564ed" providerId="LiveId" clId="{7724B987-D618-4422-B709-CF94B755D708}" dt="2024-09-17T10:12:39.196" v="1234" actId="478"/>
          <ac:picMkLst>
            <pc:docMk/>
            <pc:sldMk cId="3916095367" sldId="266"/>
            <ac:picMk id="3" creationId="{6E92B9B7-CD29-4F9A-8DC9-6C0585C11B0C}"/>
          </ac:picMkLst>
        </pc:picChg>
        <pc:cxnChg chg="add del mod">
          <ac:chgData name="Hangyu Yu" userId="4769b349918564ed" providerId="LiveId" clId="{7724B987-D618-4422-B709-CF94B755D708}" dt="2024-09-17T10:13:06.398" v="1243" actId="478"/>
          <ac:cxnSpMkLst>
            <pc:docMk/>
            <pc:sldMk cId="3916095367" sldId="266"/>
            <ac:cxnSpMk id="17" creationId="{24FA1AF8-BD61-4862-961A-E0D5A32B107A}"/>
          </ac:cxnSpMkLst>
        </pc:cxnChg>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picChg chg="del">
          <ac:chgData name="Hangyu Yu" userId="4769b349918564ed" providerId="LiveId" clId="{7724B987-D618-4422-B709-CF94B755D708}" dt="2024-09-17T09:38:15.632" v="316" actId="21"/>
          <ac:picMkLst>
            <pc:docMk/>
            <pc:sldMk cId="2493125248" sldId="269"/>
            <ac:picMk id="6" creationId="{9EF4A283-289A-FC05-8B6C-62F1CA39C07E}"/>
          </ac:picMkLst>
        </pc:picChg>
      </pc:sldChg>
      <pc:sldChg chg="addSp delSp modSp add mod">
        <pc:chgData name="Hangyu Yu" userId="4769b349918564ed" providerId="LiveId" clId="{7724B987-D618-4422-B709-CF94B755D708}" dt="2024-09-18T07:05:46.878" v="2208"/>
        <pc:sldMkLst>
          <pc:docMk/>
          <pc:sldMk cId="1371272681" sldId="270"/>
        </pc:sldMkLst>
        <pc:spChg chg="del">
          <ac:chgData name="Hangyu Yu" userId="4769b349918564ed" providerId="LiveId" clId="{7724B987-D618-4422-B709-CF94B755D708}" dt="2024-09-17T09:48:23.806" v="437" actId="478"/>
          <ac:spMkLst>
            <pc:docMk/>
            <pc:sldMk cId="1371272681" sldId="270"/>
            <ac:spMk id="2" creationId="{96410633-CC1D-4CF2-991C-D9601B97241D}"/>
          </ac:spMkLst>
        </pc:spChg>
        <pc:spChg chg="mod">
          <ac:chgData name="Hangyu Yu" userId="4769b349918564ed" providerId="LiveId" clId="{7724B987-D618-4422-B709-CF94B755D708}" dt="2024-09-18T07:05:46.878" v="2208"/>
          <ac:spMkLst>
            <pc:docMk/>
            <pc:sldMk cId="1371272681" sldId="270"/>
            <ac:spMk id="4" creationId="{EE3D9599-6AD0-A54B-A8DB-E5D44637B072}"/>
          </ac:spMkLst>
        </pc:spChg>
        <pc:spChg chg="del">
          <ac:chgData name="Hangyu Yu" userId="4769b349918564ed" providerId="LiveId" clId="{7724B987-D618-4422-B709-CF94B755D708}" dt="2024-09-17T09:48:23.806" v="437" actId="478"/>
          <ac:spMkLst>
            <pc:docMk/>
            <pc:sldMk cId="1371272681" sldId="270"/>
            <ac:spMk id="9" creationId="{1F85B2A5-9FBD-4DB0-9354-2CA8E2D70447}"/>
          </ac:spMkLst>
        </pc:spChg>
        <pc:spChg chg="del">
          <ac:chgData name="Hangyu Yu" userId="4769b349918564ed" providerId="LiveId" clId="{7724B987-D618-4422-B709-CF94B755D708}" dt="2024-09-17T09:48:23.806" v="437" actId="478"/>
          <ac:spMkLst>
            <pc:docMk/>
            <pc:sldMk cId="1371272681" sldId="270"/>
            <ac:spMk id="11" creationId="{F6462728-6A41-46AC-9AC3-CBC558EB61E2}"/>
          </ac:spMkLst>
        </pc:spChg>
        <pc:spChg chg="del">
          <ac:chgData name="Hangyu Yu" userId="4769b349918564ed" providerId="LiveId" clId="{7724B987-D618-4422-B709-CF94B755D708}" dt="2024-09-17T09:48:23.806" v="437" actId="478"/>
          <ac:spMkLst>
            <pc:docMk/>
            <pc:sldMk cId="1371272681" sldId="270"/>
            <ac:spMk id="12" creationId="{5459D3A8-EC1A-4C2F-B8DE-8040B83020A3}"/>
          </ac:spMkLst>
        </pc:spChg>
        <pc:spChg chg="del">
          <ac:chgData name="Hangyu Yu" userId="4769b349918564ed" providerId="LiveId" clId="{7724B987-D618-4422-B709-CF94B755D708}" dt="2024-09-17T09:48:23.806" v="437" actId="478"/>
          <ac:spMkLst>
            <pc:docMk/>
            <pc:sldMk cId="1371272681" sldId="270"/>
            <ac:spMk id="13" creationId="{25E1F701-25D4-4273-B155-827D56D9582A}"/>
          </ac:spMkLst>
        </pc:spChg>
        <pc:spChg chg="del">
          <ac:chgData name="Hangyu Yu" userId="4769b349918564ed" providerId="LiveId" clId="{7724B987-D618-4422-B709-CF94B755D708}" dt="2024-09-17T09:48:23.806" v="437" actId="478"/>
          <ac:spMkLst>
            <pc:docMk/>
            <pc:sldMk cId="1371272681" sldId="270"/>
            <ac:spMk id="14" creationId="{8BB2DDBA-D242-4A5A-A913-C8712605F897}"/>
          </ac:spMkLst>
        </pc:spChg>
        <pc:spChg chg="del">
          <ac:chgData name="Hangyu Yu" userId="4769b349918564ed" providerId="LiveId" clId="{7724B987-D618-4422-B709-CF94B755D708}" dt="2024-09-17T09:48:23.806" v="437" actId="478"/>
          <ac:spMkLst>
            <pc:docMk/>
            <pc:sldMk cId="1371272681" sldId="270"/>
            <ac:spMk id="15" creationId="{2ECE9D74-8CAF-4CD0-A0F3-D985AA7B1912}"/>
          </ac:spMkLst>
        </pc:spChg>
        <pc:spChg chg="del">
          <ac:chgData name="Hangyu Yu" userId="4769b349918564ed" providerId="LiveId" clId="{7724B987-D618-4422-B709-CF94B755D708}" dt="2024-09-17T09:48:23.806" v="437" actId="478"/>
          <ac:spMkLst>
            <pc:docMk/>
            <pc:sldMk cId="1371272681" sldId="270"/>
            <ac:spMk id="16" creationId="{5121E9E9-B1ED-4E6C-B3F4-103024A3D2A8}"/>
          </ac:spMkLst>
        </pc:spChg>
        <pc:spChg chg="del mod">
          <ac:chgData name="Hangyu Yu" userId="4769b349918564ed" providerId="LiveId" clId="{7724B987-D618-4422-B709-CF94B755D708}" dt="2024-09-17T09:48:23.806" v="437" actId="478"/>
          <ac:spMkLst>
            <pc:docMk/>
            <pc:sldMk cId="1371272681" sldId="270"/>
            <ac:spMk id="17" creationId="{D4C80D3E-406F-414F-BA47-D5508D112EA7}"/>
          </ac:spMkLst>
        </pc:spChg>
        <pc:spChg chg="add mod">
          <ac:chgData name="Hangyu Yu" userId="4769b349918564ed" providerId="LiveId" clId="{7724B987-D618-4422-B709-CF94B755D708}" dt="2024-09-17T09:39:07.962" v="326" actId="571"/>
          <ac:spMkLst>
            <pc:docMk/>
            <pc:sldMk cId="1371272681" sldId="270"/>
            <ac:spMk id="29" creationId="{715375FC-6179-4358-8266-1EA8978E21ED}"/>
          </ac:spMkLst>
        </pc:spChg>
        <pc:spChg chg="add mod">
          <ac:chgData name="Hangyu Yu" userId="4769b349918564ed" providerId="LiveId" clId="{7724B987-D618-4422-B709-CF94B755D708}" dt="2024-09-17T09:48:24.573" v="438"/>
          <ac:spMkLst>
            <pc:docMk/>
            <pc:sldMk cId="1371272681" sldId="270"/>
            <ac:spMk id="33" creationId="{B2A57223-9964-4C7C-9CCF-6F4E04B0A63E}"/>
          </ac:spMkLst>
        </pc:spChg>
        <pc:spChg chg="add mod">
          <ac:chgData name="Hangyu Yu" userId="4769b349918564ed" providerId="LiveId" clId="{7724B987-D618-4422-B709-CF94B755D708}" dt="2024-09-17T09:48:24.573" v="438"/>
          <ac:spMkLst>
            <pc:docMk/>
            <pc:sldMk cId="1371272681" sldId="270"/>
            <ac:spMk id="35" creationId="{DD145FDB-EA82-4B5E-9222-CBC8BB1BE2D4}"/>
          </ac:spMkLst>
        </pc:spChg>
        <pc:spChg chg="add mod">
          <ac:chgData name="Hangyu Yu" userId="4769b349918564ed" providerId="LiveId" clId="{7724B987-D618-4422-B709-CF94B755D708}" dt="2024-09-17T09:48:24.573" v="438"/>
          <ac:spMkLst>
            <pc:docMk/>
            <pc:sldMk cId="1371272681" sldId="270"/>
            <ac:spMk id="36" creationId="{DA9A97F0-DD35-47A6-A34B-30F85E90FACF}"/>
          </ac:spMkLst>
        </pc:spChg>
        <pc:spChg chg="add mod">
          <ac:chgData name="Hangyu Yu" userId="4769b349918564ed" providerId="LiveId" clId="{7724B987-D618-4422-B709-CF94B755D708}" dt="2024-09-17T09:48:24.573" v="438"/>
          <ac:spMkLst>
            <pc:docMk/>
            <pc:sldMk cId="1371272681" sldId="270"/>
            <ac:spMk id="37" creationId="{122F10C2-6343-4FC1-ADEF-2261280CE351}"/>
          </ac:spMkLst>
        </pc:spChg>
        <pc:spChg chg="add mod">
          <ac:chgData name="Hangyu Yu" userId="4769b349918564ed" providerId="LiveId" clId="{7724B987-D618-4422-B709-CF94B755D708}" dt="2024-09-17T09:48:24.573" v="438"/>
          <ac:spMkLst>
            <pc:docMk/>
            <pc:sldMk cId="1371272681" sldId="270"/>
            <ac:spMk id="39" creationId="{2BBD5D0E-550C-4EF4-8E93-11E0EFCC74E4}"/>
          </ac:spMkLst>
        </pc:spChg>
        <pc:spChg chg="add mod">
          <ac:chgData name="Hangyu Yu" userId="4769b349918564ed" providerId="LiveId" clId="{7724B987-D618-4422-B709-CF94B755D708}" dt="2024-09-17T09:48:24.573" v="438"/>
          <ac:spMkLst>
            <pc:docMk/>
            <pc:sldMk cId="1371272681" sldId="270"/>
            <ac:spMk id="40" creationId="{6F9398EC-DF7B-43B5-A842-19AAFC2FD1BD}"/>
          </ac:spMkLst>
        </pc:spChg>
        <pc:spChg chg="add mod">
          <ac:chgData name="Hangyu Yu" userId="4769b349918564ed" providerId="LiveId" clId="{7724B987-D618-4422-B709-CF94B755D708}" dt="2024-09-17T09:48:24.573" v="438"/>
          <ac:spMkLst>
            <pc:docMk/>
            <pc:sldMk cId="1371272681" sldId="270"/>
            <ac:spMk id="41" creationId="{8593E120-63B1-4CD6-AB88-44DC04BBCB8F}"/>
          </ac:spMkLst>
        </pc:spChg>
        <pc:spChg chg="add mod">
          <ac:chgData name="Hangyu Yu" userId="4769b349918564ed" providerId="LiveId" clId="{7724B987-D618-4422-B709-CF94B755D708}" dt="2024-09-17T09:48:24.573" v="438"/>
          <ac:spMkLst>
            <pc:docMk/>
            <pc:sldMk cId="1371272681" sldId="270"/>
            <ac:spMk id="42" creationId="{41F10FFA-30B9-4418-8585-C96A1EEDFD16}"/>
          </ac:spMkLst>
        </pc:spChg>
        <pc:spChg chg="add mod">
          <ac:chgData name="Hangyu Yu" userId="4769b349918564ed" providerId="LiveId" clId="{7724B987-D618-4422-B709-CF94B755D708}" dt="2024-09-17T09:48:35.528" v="441"/>
          <ac:spMkLst>
            <pc:docMk/>
            <pc:sldMk cId="1371272681" sldId="270"/>
            <ac:spMk id="43" creationId="{00DB10B4-53ED-44EB-BEDB-6E66883785E2}"/>
          </ac:spMkLst>
        </pc:spChg>
        <pc:picChg chg="del">
          <ac:chgData name="Hangyu Yu" userId="4769b349918564ed" providerId="LiveId" clId="{7724B987-D618-4422-B709-CF94B755D708}" dt="2024-09-17T09:48:23.806" v="437" actId="478"/>
          <ac:picMkLst>
            <pc:docMk/>
            <pc:sldMk cId="1371272681" sldId="270"/>
            <ac:picMk id="8" creationId="{F45292EA-370F-44A1-B086-68E65AF81144}"/>
          </ac:picMkLst>
        </pc:picChg>
        <pc:picChg chg="add mod">
          <ac:chgData name="Hangyu Yu" userId="4769b349918564ed" providerId="LiveId" clId="{7724B987-D618-4422-B709-CF94B755D708}" dt="2024-09-17T09:48:28.716" v="439" actId="1076"/>
          <ac:picMkLst>
            <pc:docMk/>
            <pc:sldMk cId="1371272681" sldId="270"/>
            <ac:picMk id="23" creationId="{50CE433C-1E60-4C52-A6D4-A2FA2FCD0D96}"/>
          </ac:picMkLst>
        </pc:picChg>
        <pc:picChg chg="add mod">
          <ac:chgData name="Hangyu Yu" userId="4769b349918564ed" providerId="LiveId" clId="{7724B987-D618-4422-B709-CF94B755D708}" dt="2024-09-17T09:48:28.716" v="439" actId="1076"/>
          <ac:picMkLst>
            <pc:docMk/>
            <pc:sldMk cId="1371272681" sldId="270"/>
            <ac:picMk id="24" creationId="{ED383DA9-F87C-4A6F-941C-D0B1819E693D}"/>
          </ac:picMkLst>
        </pc:picChg>
        <pc:picChg chg="add mod">
          <ac:chgData name="Hangyu Yu" userId="4769b349918564ed" providerId="LiveId" clId="{7724B987-D618-4422-B709-CF94B755D708}" dt="2024-09-17T09:48:24.573" v="438"/>
          <ac:picMkLst>
            <pc:docMk/>
            <pc:sldMk cId="1371272681" sldId="270"/>
            <ac:picMk id="32" creationId="{CC7947EB-6A27-48E6-84D4-816E62A7CD0A}"/>
          </ac:picMkLst>
        </pc:picChg>
        <pc:cxnChg chg="add del mod">
          <ac:chgData name="Hangyu Yu" userId="4769b349918564ed" providerId="LiveId" clId="{7724B987-D618-4422-B709-CF94B755D708}" dt="2024-09-17T09:39:21.795" v="327" actId="478"/>
          <ac:cxnSpMkLst>
            <pc:docMk/>
            <pc:sldMk cId="1371272681" sldId="270"/>
            <ac:cxnSpMk id="6" creationId="{3E65AF6C-3E96-429C-A748-D3B2EFAAD8A7}"/>
          </ac:cxnSpMkLst>
        </pc:cxnChg>
        <pc:cxnChg chg="del mod">
          <ac:chgData name="Hangyu Yu" userId="4769b349918564ed" providerId="LiveId" clId="{7724B987-D618-4422-B709-CF94B755D708}" dt="2024-09-17T09:48:23.806" v="437" actId="478"/>
          <ac:cxnSpMkLst>
            <pc:docMk/>
            <pc:sldMk cId="1371272681" sldId="270"/>
            <ac:cxnSpMk id="18" creationId="{F41DFF10-92DB-45B5-94E3-38E05F92A130}"/>
          </ac:cxnSpMkLst>
        </pc:cxnChg>
        <pc:cxnChg chg="del mod">
          <ac:chgData name="Hangyu Yu" userId="4769b349918564ed" providerId="LiveId" clId="{7724B987-D618-4422-B709-CF94B755D708}" dt="2024-09-17T09:48:23.806" v="437" actId="478"/>
          <ac:cxnSpMkLst>
            <pc:docMk/>
            <pc:sldMk cId="1371272681" sldId="270"/>
            <ac:cxnSpMk id="19" creationId="{409234BB-F034-414D-8275-ED033232A0CB}"/>
          </ac:cxnSpMkLst>
        </pc:cxnChg>
        <pc:cxnChg chg="del mod">
          <ac:chgData name="Hangyu Yu" userId="4769b349918564ed" providerId="LiveId" clId="{7724B987-D618-4422-B709-CF94B755D708}" dt="2024-09-17T09:48:23.806" v="437" actId="478"/>
          <ac:cxnSpMkLst>
            <pc:docMk/>
            <pc:sldMk cId="1371272681" sldId="270"/>
            <ac:cxnSpMk id="22" creationId="{42C28BF2-2297-4551-BA98-276DC9F7D3DA}"/>
          </ac:cxnSpMkLst>
        </pc:cxnChg>
        <pc:cxnChg chg="del mod">
          <ac:chgData name="Hangyu Yu" userId="4769b349918564ed" providerId="LiveId" clId="{7724B987-D618-4422-B709-CF94B755D708}" dt="2024-09-17T09:48:23.806" v="437" actId="478"/>
          <ac:cxnSpMkLst>
            <pc:docMk/>
            <pc:sldMk cId="1371272681" sldId="270"/>
            <ac:cxnSpMk id="25" creationId="{57CB7314-5097-4CE7-AD77-9DBBB5D42E0C}"/>
          </ac:cxnSpMkLst>
        </pc:cxnChg>
        <pc:cxnChg chg="del mod">
          <ac:chgData name="Hangyu Yu" userId="4769b349918564ed" providerId="LiveId" clId="{7724B987-D618-4422-B709-CF94B755D708}" dt="2024-09-17T09:48:23.806" v="437" actId="478"/>
          <ac:cxnSpMkLst>
            <pc:docMk/>
            <pc:sldMk cId="1371272681" sldId="270"/>
            <ac:cxnSpMk id="28" creationId="{5D5D0B19-9B68-4279-A45F-08507F4BB71A}"/>
          </ac:cxnSpMkLst>
        </pc:cxnChg>
        <pc:cxnChg chg="del mod">
          <ac:chgData name="Hangyu Yu" userId="4769b349918564ed" providerId="LiveId" clId="{7724B987-D618-4422-B709-CF94B755D708}" dt="2024-09-17T09:48:23.806" v="437" actId="478"/>
          <ac:cxnSpMkLst>
            <pc:docMk/>
            <pc:sldMk cId="1371272681" sldId="270"/>
            <ac:cxnSpMk id="31" creationId="{0A204918-C956-4698-B142-073ACD1C9A5D}"/>
          </ac:cxnSpMkLst>
        </pc:cxnChg>
        <pc:cxnChg chg="del mod">
          <ac:chgData name="Hangyu Yu" userId="4769b349918564ed" providerId="LiveId" clId="{7724B987-D618-4422-B709-CF94B755D708}" dt="2024-09-17T09:48:23.806" v="437" actId="478"/>
          <ac:cxnSpMkLst>
            <pc:docMk/>
            <pc:sldMk cId="1371272681" sldId="270"/>
            <ac:cxnSpMk id="34" creationId="{1910BEFE-A5B8-4A10-AF1F-06E0E90C71BC}"/>
          </ac:cxnSpMkLst>
        </pc:cxnChg>
        <pc:cxnChg chg="del mod">
          <ac:chgData name="Hangyu Yu" userId="4769b349918564ed" providerId="LiveId" clId="{7724B987-D618-4422-B709-CF94B755D708}" dt="2024-09-17T09:48:23.806" v="437" actId="478"/>
          <ac:cxnSpMkLst>
            <pc:docMk/>
            <pc:sldMk cId="1371272681" sldId="270"/>
            <ac:cxnSpMk id="38" creationId="{AEC9DD0E-9C24-48EA-867E-A16A32A1224B}"/>
          </ac:cxnSpMkLst>
        </pc:cxnChg>
        <pc:cxnChg chg="add mod">
          <ac:chgData name="Hangyu Yu" userId="4769b349918564ed" providerId="LiveId" clId="{7724B987-D618-4422-B709-CF94B755D708}" dt="2024-09-17T09:48:24.573" v="438"/>
          <ac:cxnSpMkLst>
            <pc:docMk/>
            <pc:sldMk cId="1371272681" sldId="270"/>
            <ac:cxnSpMk id="44" creationId="{7EE2BBB7-0135-4BF0-9064-C365EDEC1F77}"/>
          </ac:cxnSpMkLst>
        </pc:cxnChg>
        <pc:cxnChg chg="add mod">
          <ac:chgData name="Hangyu Yu" userId="4769b349918564ed" providerId="LiveId" clId="{7724B987-D618-4422-B709-CF94B755D708}" dt="2024-09-17T09:48:24.573" v="438"/>
          <ac:cxnSpMkLst>
            <pc:docMk/>
            <pc:sldMk cId="1371272681" sldId="270"/>
            <ac:cxnSpMk id="45" creationId="{132150B6-340E-4A12-8E12-3993D7F3AB7F}"/>
          </ac:cxnSpMkLst>
        </pc:cxnChg>
        <pc:cxnChg chg="add mod">
          <ac:chgData name="Hangyu Yu" userId="4769b349918564ed" providerId="LiveId" clId="{7724B987-D618-4422-B709-CF94B755D708}" dt="2024-09-17T09:48:24.573" v="438"/>
          <ac:cxnSpMkLst>
            <pc:docMk/>
            <pc:sldMk cId="1371272681" sldId="270"/>
            <ac:cxnSpMk id="46" creationId="{404D97F7-79D0-4684-BDB1-2ADEAE3043B1}"/>
          </ac:cxnSpMkLst>
        </pc:cxnChg>
        <pc:cxnChg chg="add mod">
          <ac:chgData name="Hangyu Yu" userId="4769b349918564ed" providerId="LiveId" clId="{7724B987-D618-4422-B709-CF94B755D708}" dt="2024-09-17T09:48:24.573" v="438"/>
          <ac:cxnSpMkLst>
            <pc:docMk/>
            <pc:sldMk cId="1371272681" sldId="270"/>
            <ac:cxnSpMk id="47" creationId="{42248059-DE1A-49FB-9167-0D09B2AF93E2}"/>
          </ac:cxnSpMkLst>
        </pc:cxnChg>
        <pc:cxnChg chg="add mod">
          <ac:chgData name="Hangyu Yu" userId="4769b349918564ed" providerId="LiveId" clId="{7724B987-D618-4422-B709-CF94B755D708}" dt="2024-09-17T09:48:24.573" v="438"/>
          <ac:cxnSpMkLst>
            <pc:docMk/>
            <pc:sldMk cId="1371272681" sldId="270"/>
            <ac:cxnSpMk id="48" creationId="{844D4801-E376-4131-B8C2-3C549F552F00}"/>
          </ac:cxnSpMkLst>
        </pc:cxnChg>
        <pc:cxnChg chg="add mod">
          <ac:chgData name="Hangyu Yu" userId="4769b349918564ed" providerId="LiveId" clId="{7724B987-D618-4422-B709-CF94B755D708}" dt="2024-09-17T09:48:24.573" v="438"/>
          <ac:cxnSpMkLst>
            <pc:docMk/>
            <pc:sldMk cId="1371272681" sldId="270"/>
            <ac:cxnSpMk id="49" creationId="{5654111C-D91E-4D01-9A51-8EBF1EA75063}"/>
          </ac:cxnSpMkLst>
        </pc:cxnChg>
        <pc:cxnChg chg="add mod">
          <ac:chgData name="Hangyu Yu" userId="4769b349918564ed" providerId="LiveId" clId="{7724B987-D618-4422-B709-CF94B755D708}" dt="2024-09-17T09:48:24.573" v="438"/>
          <ac:cxnSpMkLst>
            <pc:docMk/>
            <pc:sldMk cId="1371272681" sldId="270"/>
            <ac:cxnSpMk id="50" creationId="{BE6C510C-36F7-4BE7-A8B1-4ECCC25AB785}"/>
          </ac:cxnSpMkLst>
        </pc:cxnChg>
        <pc:cxnChg chg="add mod">
          <ac:chgData name="Hangyu Yu" userId="4769b349918564ed" providerId="LiveId" clId="{7724B987-D618-4422-B709-CF94B755D708}" dt="2024-09-17T09:48:24.573" v="438"/>
          <ac:cxnSpMkLst>
            <pc:docMk/>
            <pc:sldMk cId="1371272681" sldId="270"/>
            <ac:cxnSpMk id="51" creationId="{F49840D5-D3CB-4385-A9D9-24252D15793D}"/>
          </ac:cxnSpMkLst>
        </pc:cxnChg>
      </pc:sldChg>
      <pc:sldChg chg="addSp delSp modSp add del mod">
        <pc:chgData name="Hangyu Yu" userId="4769b349918564ed" providerId="LiveId" clId="{7724B987-D618-4422-B709-CF94B755D708}" dt="2024-09-17T09:49:24.605" v="455" actId="47"/>
        <pc:sldMkLst>
          <pc:docMk/>
          <pc:sldMk cId="2098219420" sldId="271"/>
        </pc:sldMkLst>
        <pc:spChg chg="add mod">
          <ac:chgData name="Hangyu Yu" userId="4769b349918564ed" providerId="LiveId" clId="{7724B987-D618-4422-B709-CF94B755D708}" dt="2024-09-17T09:43:18.031" v="392" actId="207"/>
          <ac:spMkLst>
            <pc:docMk/>
            <pc:sldMk cId="2098219420" sldId="271"/>
            <ac:spMk id="10" creationId="{CF5081EC-4551-48AD-9C40-F871BD081520}"/>
          </ac:spMkLst>
        </pc:spChg>
        <pc:spChg chg="mod">
          <ac:chgData name="Hangyu Yu" userId="4769b349918564ed" providerId="LiveId" clId="{7724B987-D618-4422-B709-CF94B755D708}" dt="2024-09-17T09:40:32.171" v="360"/>
          <ac:spMkLst>
            <pc:docMk/>
            <pc:sldMk cId="2098219420" sldId="271"/>
            <ac:spMk id="16" creationId="{5121E9E9-B1ED-4E6C-B3F4-103024A3D2A8}"/>
          </ac:spMkLst>
        </pc:spChg>
        <pc:spChg chg="mod">
          <ac:chgData name="Hangyu Yu" userId="4769b349918564ed" providerId="LiveId" clId="{7724B987-D618-4422-B709-CF94B755D708}" dt="2024-09-17T09:40:34.376" v="362"/>
          <ac:spMkLst>
            <pc:docMk/>
            <pc:sldMk cId="2098219420" sldId="271"/>
            <ac:spMk id="17" creationId="{D4C80D3E-406F-414F-BA47-D5508D112EA7}"/>
          </ac:spMkLst>
        </pc:spChg>
        <pc:picChg chg="del">
          <ac:chgData name="Hangyu Yu" userId="4769b349918564ed" providerId="LiveId" clId="{7724B987-D618-4422-B709-CF94B755D708}" dt="2024-09-17T09:40:37.523" v="364" actId="478"/>
          <ac:picMkLst>
            <pc:docMk/>
            <pc:sldMk cId="2098219420" sldId="271"/>
            <ac:picMk id="23" creationId="{50CE433C-1E60-4C52-A6D4-A2FA2FCD0D96}"/>
          </ac:picMkLst>
        </pc:picChg>
        <pc:picChg chg="del">
          <ac:chgData name="Hangyu Yu" userId="4769b349918564ed" providerId="LiveId" clId="{7724B987-D618-4422-B709-CF94B755D708}" dt="2024-09-17T09:40:37.231" v="363" actId="478"/>
          <ac:picMkLst>
            <pc:docMk/>
            <pc:sldMk cId="2098219420" sldId="271"/>
            <ac:picMk id="24" creationId="{ED383DA9-F87C-4A6F-941C-D0B1819E693D}"/>
          </ac:picMkLst>
        </pc:picChg>
        <pc:picChg chg="add mod">
          <ac:chgData name="Hangyu Yu" userId="4769b349918564ed" providerId="LiveId" clId="{7724B987-D618-4422-B709-CF94B755D708}" dt="2024-09-17T09:42:27.093" v="382" actId="1076"/>
          <ac:picMkLst>
            <pc:docMk/>
            <pc:sldMk cId="2098219420" sldId="271"/>
            <ac:picMk id="26" creationId="{EA8EA8D3-7863-4F03-86C7-C5E351BAE8C7}"/>
          </ac:picMkLst>
        </pc:picChg>
        <pc:picChg chg="add mod modCrop">
          <ac:chgData name="Hangyu Yu" userId="4769b349918564ed" providerId="LiveId" clId="{7724B987-D618-4422-B709-CF94B755D708}" dt="2024-09-17T09:43:24.036" v="400" actId="1036"/>
          <ac:picMkLst>
            <pc:docMk/>
            <pc:sldMk cId="2098219420" sldId="271"/>
            <ac:picMk id="27" creationId="{1D170489-2089-4D06-9670-99F6229A731A}"/>
          </ac:picMkLst>
        </pc:picChg>
        <pc:cxnChg chg="add del mod">
          <ac:chgData name="Hangyu Yu" userId="4769b349918564ed" providerId="LiveId" clId="{7724B987-D618-4422-B709-CF94B755D708}" dt="2024-09-17T09:42:28.823" v="383" actId="478"/>
          <ac:cxnSpMkLst>
            <pc:docMk/>
            <pc:sldMk cId="2098219420" sldId="271"/>
            <ac:cxnSpMk id="29" creationId="{45155788-493F-4503-A89A-DA7915324159}"/>
          </ac:cxnSpMkLst>
        </pc:cxnChg>
      </pc:sldChg>
      <pc:sldChg chg="addSp delSp modSp add del mod">
        <pc:chgData name="Hangyu Yu" userId="4769b349918564ed" providerId="LiveId" clId="{7724B987-D618-4422-B709-CF94B755D708}" dt="2024-09-17T09:51:02.300" v="511" actId="47"/>
        <pc:sldMkLst>
          <pc:docMk/>
          <pc:sldMk cId="277564851" sldId="272"/>
        </pc:sldMkLst>
        <pc:spChg chg="del">
          <ac:chgData name="Hangyu Yu" userId="4769b349918564ed" providerId="LiveId" clId="{7724B987-D618-4422-B709-CF94B755D708}" dt="2024-09-17T09:43:43.608" v="403" actId="478"/>
          <ac:spMkLst>
            <pc:docMk/>
            <pc:sldMk cId="277564851" sldId="272"/>
            <ac:spMk id="10" creationId="{CF5081EC-4551-48AD-9C40-F871BD081520}"/>
          </ac:spMkLst>
        </pc:spChg>
        <pc:spChg chg="mod">
          <ac:chgData name="Hangyu Yu" userId="4769b349918564ed" providerId="LiveId" clId="{7724B987-D618-4422-B709-CF94B755D708}" dt="2024-09-17T09:49:48.337" v="470" actId="20577"/>
          <ac:spMkLst>
            <pc:docMk/>
            <pc:sldMk cId="277564851" sldId="272"/>
            <ac:spMk id="12" creationId="{5459D3A8-EC1A-4C2F-B8DE-8040B83020A3}"/>
          </ac:spMkLst>
        </pc:spChg>
        <pc:grpChg chg="add mod">
          <ac:chgData name="Hangyu Yu" userId="4769b349918564ed" providerId="LiveId" clId="{7724B987-D618-4422-B709-CF94B755D708}" dt="2024-09-17T09:50:18.663" v="500" actId="164"/>
          <ac:grpSpMkLst>
            <pc:docMk/>
            <pc:sldMk cId="277564851" sldId="272"/>
            <ac:grpSpMk id="3" creationId="{8EF76F3A-86D2-45D1-BF65-6D0BB1B0F64C}"/>
          </ac:grpSpMkLst>
        </pc:grpChg>
        <pc:picChg chg="del">
          <ac:chgData name="Hangyu Yu" userId="4769b349918564ed" providerId="LiveId" clId="{7724B987-D618-4422-B709-CF94B755D708}" dt="2024-09-17T09:43:45.182" v="404" actId="478"/>
          <ac:picMkLst>
            <pc:docMk/>
            <pc:sldMk cId="277564851" sldId="272"/>
            <ac:picMk id="26" creationId="{EA8EA8D3-7863-4F03-86C7-C5E351BAE8C7}"/>
          </ac:picMkLst>
        </pc:picChg>
        <pc:picChg chg="del">
          <ac:chgData name="Hangyu Yu" userId="4769b349918564ed" providerId="LiveId" clId="{7724B987-D618-4422-B709-CF94B755D708}" dt="2024-09-17T09:43:42.529" v="402" actId="478"/>
          <ac:picMkLst>
            <pc:docMk/>
            <pc:sldMk cId="277564851" sldId="272"/>
            <ac:picMk id="27" creationId="{1D170489-2089-4D06-9670-99F6229A731A}"/>
          </ac:picMkLst>
        </pc:picChg>
        <pc:picChg chg="add mod modCrop">
          <ac:chgData name="Hangyu Yu" userId="4769b349918564ed" providerId="LiveId" clId="{7724B987-D618-4422-B709-CF94B755D708}" dt="2024-09-17T09:50:18.663" v="500" actId="164"/>
          <ac:picMkLst>
            <pc:docMk/>
            <pc:sldMk cId="277564851" sldId="272"/>
            <ac:picMk id="29" creationId="{35CE5823-E8B8-4277-8E59-96D1421CD43F}"/>
          </ac:picMkLst>
        </pc:picChg>
        <pc:picChg chg="add mod modCrop">
          <ac:chgData name="Hangyu Yu" userId="4769b349918564ed" providerId="LiveId" clId="{7724B987-D618-4422-B709-CF94B755D708}" dt="2024-09-17T09:50:18.663" v="500" actId="164"/>
          <ac:picMkLst>
            <pc:docMk/>
            <pc:sldMk cId="277564851" sldId="272"/>
            <ac:picMk id="30" creationId="{65CCCD4D-6521-442F-BF5F-2D69715445A2}"/>
          </ac:picMkLst>
        </pc:picChg>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pChg chg="mod">
          <ac:chgData name="Hangyu Yu" userId="4769b349918564ed" providerId="LiveId" clId="{7724B987-D618-4422-B709-CF94B755D708}" dt="2024-09-17T09:46:40.943" v="423"/>
          <ac:spMkLst>
            <pc:docMk/>
            <pc:sldMk cId="3500281139" sldId="273"/>
            <ac:spMk id="15" creationId="{2ECE9D74-8CAF-4CD0-A0F3-D985AA7B1912}"/>
          </ac:spMkLst>
        </pc:spChg>
        <pc:spChg chg="mod">
          <ac:chgData name="Hangyu Yu" userId="4769b349918564ed" providerId="LiveId" clId="{7724B987-D618-4422-B709-CF94B755D708}" dt="2024-09-17T09:46:42.496" v="425"/>
          <ac:spMkLst>
            <pc:docMk/>
            <pc:sldMk cId="3500281139" sldId="273"/>
            <ac:spMk id="16" creationId="{5121E9E9-B1ED-4E6C-B3F4-103024A3D2A8}"/>
          </ac:spMkLst>
        </pc:spChg>
        <pc:picChg chg="add mod">
          <ac:chgData name="Hangyu Yu" userId="4769b349918564ed" providerId="LiveId" clId="{7724B987-D618-4422-B709-CF94B755D708}" dt="2024-09-17T09:47:29.540" v="430" actId="1076"/>
          <ac:picMkLst>
            <pc:docMk/>
            <pc:sldMk cId="3500281139" sldId="273"/>
            <ac:picMk id="26" creationId="{158F3ABC-2068-4263-B9E5-0A6290923D91}"/>
          </ac:picMkLst>
        </pc:picChg>
        <pc:picChg chg="del">
          <ac:chgData name="Hangyu Yu" userId="4769b349918564ed" providerId="LiveId" clId="{7724B987-D618-4422-B709-CF94B755D708}" dt="2024-09-17T09:46:47.263" v="426" actId="478"/>
          <ac:picMkLst>
            <pc:docMk/>
            <pc:sldMk cId="3500281139" sldId="273"/>
            <ac:picMk id="29" creationId="{35CE5823-E8B8-4277-8E59-96D1421CD43F}"/>
          </ac:picMkLst>
        </pc:picChg>
        <pc:picChg chg="del">
          <ac:chgData name="Hangyu Yu" userId="4769b349918564ed" providerId="LiveId" clId="{7724B987-D618-4422-B709-CF94B755D708}" dt="2024-09-17T09:46:47.263" v="426" actId="478"/>
          <ac:picMkLst>
            <pc:docMk/>
            <pc:sldMk cId="3500281139" sldId="273"/>
            <ac:picMk id="30" creationId="{65CCCD4D-6521-442F-BF5F-2D69715445A2}"/>
          </ac:picMkLst>
        </pc:picChg>
      </pc:sldChg>
      <pc:sldChg chg="addSp delSp modSp add del mod">
        <pc:chgData name="Hangyu Yu" userId="4769b349918564ed" providerId="LiveId" clId="{7724B987-D618-4422-B709-CF94B755D708}" dt="2024-09-18T07:05:46.878" v="2208"/>
        <pc:sldMkLst>
          <pc:docMk/>
          <pc:sldMk cId="445705004" sldId="274"/>
        </pc:sldMkLst>
        <pc:spChg chg="mod">
          <ac:chgData name="Hangyu Yu" userId="4769b349918564ed" providerId="LiveId" clId="{7724B987-D618-4422-B709-CF94B755D708}" dt="2024-09-18T07:05:46.878" v="2208"/>
          <ac:spMkLst>
            <pc:docMk/>
            <pc:sldMk cId="445705004" sldId="274"/>
            <ac:spMk id="4" creationId="{EE3D9599-6AD0-A54B-A8DB-E5D44637B072}"/>
          </ac:spMkLst>
        </pc:spChg>
        <pc:spChg chg="add mod">
          <ac:chgData name="Hangyu Yu" userId="4769b349918564ed" providerId="LiveId" clId="{7724B987-D618-4422-B709-CF94B755D708}" dt="2024-09-17T09:49:14.554" v="452" actId="164"/>
          <ac:spMkLst>
            <pc:docMk/>
            <pc:sldMk cId="445705004" sldId="274"/>
            <ac:spMk id="27" creationId="{8DD585D8-3AD3-43FA-99CE-4717DBD189A1}"/>
          </ac:spMkLst>
        </pc:spChg>
        <pc:spChg chg="mod">
          <ac:chgData name="Hangyu Yu" userId="4769b349918564ed" providerId="LiveId" clId="{7724B987-D618-4422-B709-CF94B755D708}" dt="2024-09-17T09:48:52.199" v="446"/>
          <ac:spMkLst>
            <pc:docMk/>
            <pc:sldMk cId="445705004" sldId="274"/>
            <ac:spMk id="42" creationId="{41F10FFA-30B9-4418-8585-C96A1EEDFD16}"/>
          </ac:spMkLst>
        </pc:spChg>
        <pc:spChg chg="mod">
          <ac:chgData name="Hangyu Yu" userId="4769b349918564ed" providerId="LiveId" clId="{7724B987-D618-4422-B709-CF94B755D708}" dt="2024-09-17T09:48:54.111" v="448"/>
          <ac:spMkLst>
            <pc:docMk/>
            <pc:sldMk cId="445705004" sldId="274"/>
            <ac:spMk id="43" creationId="{00DB10B4-53ED-44EB-BEDB-6E66883785E2}"/>
          </ac:spMkLst>
        </pc:spChg>
        <pc:grpChg chg="add mod">
          <ac:chgData name="Hangyu Yu" userId="4769b349918564ed" providerId="LiveId" clId="{7724B987-D618-4422-B709-CF94B755D708}" dt="2024-09-17T09:49:19.929" v="454" actId="1076"/>
          <ac:grpSpMkLst>
            <pc:docMk/>
            <pc:sldMk cId="445705004" sldId="274"/>
            <ac:grpSpMk id="2" creationId="{576A3844-5171-4236-BF52-9558DABDD12D}"/>
          </ac:grpSpMkLst>
        </pc:grpChg>
        <pc:picChg chg="del">
          <ac:chgData name="Hangyu Yu" userId="4769b349918564ed" providerId="LiveId" clId="{7724B987-D618-4422-B709-CF94B755D708}" dt="2024-09-17T09:48:56.792" v="449" actId="478"/>
          <ac:picMkLst>
            <pc:docMk/>
            <pc:sldMk cId="445705004" sldId="274"/>
            <ac:picMk id="23" creationId="{50CE433C-1E60-4C52-A6D4-A2FA2FCD0D96}"/>
          </ac:picMkLst>
        </pc:picChg>
        <pc:picChg chg="del">
          <ac:chgData name="Hangyu Yu" userId="4769b349918564ed" providerId="LiveId" clId="{7724B987-D618-4422-B709-CF94B755D708}" dt="2024-09-17T09:48:56.792" v="449" actId="478"/>
          <ac:picMkLst>
            <pc:docMk/>
            <pc:sldMk cId="445705004" sldId="274"/>
            <ac:picMk id="24" creationId="{ED383DA9-F87C-4A6F-941C-D0B1819E693D}"/>
          </ac:picMkLst>
        </pc:picChg>
        <pc:picChg chg="add mod">
          <ac:chgData name="Hangyu Yu" userId="4769b349918564ed" providerId="LiveId" clId="{7724B987-D618-4422-B709-CF94B755D708}" dt="2024-09-17T09:49:14.554" v="452" actId="164"/>
          <ac:picMkLst>
            <pc:docMk/>
            <pc:sldMk cId="445705004" sldId="274"/>
            <ac:picMk id="25" creationId="{6EA6F72C-3010-4BF0-B7FB-7B965083B67C}"/>
          </ac:picMkLst>
        </pc:picChg>
        <pc:picChg chg="add mod">
          <ac:chgData name="Hangyu Yu" userId="4769b349918564ed" providerId="LiveId" clId="{7724B987-D618-4422-B709-CF94B755D708}" dt="2024-09-17T09:49:14.554" v="452" actId="164"/>
          <ac:picMkLst>
            <pc:docMk/>
            <pc:sldMk cId="445705004" sldId="274"/>
            <ac:picMk id="26" creationId="{3E0AFB64-BFEF-45BB-97E3-3A8791719900}"/>
          </ac:picMkLst>
        </pc:picChg>
      </pc:sldChg>
      <pc:sldChg chg="addSp delSp modSp add del mod">
        <pc:chgData name="Hangyu Yu" userId="4769b349918564ed" providerId="LiveId" clId="{7724B987-D618-4422-B709-CF94B755D708}" dt="2024-09-18T07:05:46.878" v="2208"/>
        <pc:sldMkLst>
          <pc:docMk/>
          <pc:sldMk cId="2889536460" sldId="275"/>
        </pc:sldMkLst>
        <pc:spChg chg="mod">
          <ac:chgData name="Hangyu Yu" userId="4769b349918564ed" providerId="LiveId" clId="{7724B987-D618-4422-B709-CF94B755D708}" dt="2024-09-18T07:05:46.878" v="2208"/>
          <ac:spMkLst>
            <pc:docMk/>
            <pc:sldMk cId="2889536460" sldId="275"/>
            <ac:spMk id="4" creationId="{EE3D9599-6AD0-A54B-A8DB-E5D44637B072}"/>
          </ac:spMkLst>
        </pc:spChg>
        <pc:spChg chg="mod">
          <ac:chgData name="Hangyu Yu" userId="4769b349918564ed" providerId="LiveId" clId="{7724B987-D618-4422-B709-CF94B755D708}" dt="2024-09-17T09:50:57.224" v="510" actId="20577"/>
          <ac:spMkLst>
            <pc:docMk/>
            <pc:sldMk cId="2889536460" sldId="275"/>
            <ac:spMk id="36" creationId="{DA9A97F0-DD35-47A6-A34B-30F85E90FACF}"/>
          </ac:spMkLst>
        </pc:spChg>
        <pc:spChg chg="mod">
          <ac:chgData name="Hangyu Yu" userId="4769b349918564ed" providerId="LiveId" clId="{7724B987-D618-4422-B709-CF94B755D708}" dt="2024-09-17T09:50:11.304" v="499" actId="20577"/>
          <ac:spMkLst>
            <pc:docMk/>
            <pc:sldMk cId="2889536460" sldId="275"/>
            <ac:spMk id="37" creationId="{122F10C2-6343-4FC1-ADEF-2261280CE351}"/>
          </ac:spMkLst>
        </pc:spChg>
        <pc:spChg chg="mod">
          <ac:chgData name="Hangyu Yu" userId="4769b349918564ed" providerId="LiveId" clId="{7724B987-D618-4422-B709-CF94B755D708}" dt="2024-09-17T09:50:30.539" v="508"/>
          <ac:spMkLst>
            <pc:docMk/>
            <pc:sldMk cId="2889536460" sldId="275"/>
            <ac:spMk id="42" creationId="{41F10FFA-30B9-4418-8585-C96A1EEDFD16}"/>
          </ac:spMkLst>
        </pc:spChg>
        <pc:grpChg chg="del">
          <ac:chgData name="Hangyu Yu" userId="4769b349918564ed" providerId="LiveId" clId="{7724B987-D618-4422-B709-CF94B755D708}" dt="2024-09-17T09:50:21.402" v="501" actId="478"/>
          <ac:grpSpMkLst>
            <pc:docMk/>
            <pc:sldMk cId="2889536460" sldId="275"/>
            <ac:grpSpMk id="2" creationId="{576A3844-5171-4236-BF52-9558DABDD12D}"/>
          </ac:grpSpMkLst>
        </pc:grpChg>
        <pc:grpChg chg="add mod">
          <ac:chgData name="Hangyu Yu" userId="4769b349918564ed" providerId="LiveId" clId="{7724B987-D618-4422-B709-CF94B755D708}" dt="2024-09-17T09:50:28.163" v="506" actId="14100"/>
          <ac:grpSpMkLst>
            <pc:docMk/>
            <pc:sldMk cId="2889536460" sldId="275"/>
            <ac:grpSpMk id="28" creationId="{86A45FAD-EAE6-437F-A3EF-8E6B03AB2DCE}"/>
          </ac:grpSpMkLst>
        </pc:grpChg>
        <pc:picChg chg="mod">
          <ac:chgData name="Hangyu Yu" userId="4769b349918564ed" providerId="LiveId" clId="{7724B987-D618-4422-B709-CF94B755D708}" dt="2024-09-17T09:50:22.175" v="502"/>
          <ac:picMkLst>
            <pc:docMk/>
            <pc:sldMk cId="2889536460" sldId="275"/>
            <ac:picMk id="29" creationId="{705463D6-CB59-490B-AB51-4AFC5C7DC147}"/>
          </ac:picMkLst>
        </pc:picChg>
        <pc:picChg chg="mod">
          <ac:chgData name="Hangyu Yu" userId="4769b349918564ed" providerId="LiveId" clId="{7724B987-D618-4422-B709-CF94B755D708}" dt="2024-09-17T09:50:22.175" v="502"/>
          <ac:picMkLst>
            <pc:docMk/>
            <pc:sldMk cId="2889536460" sldId="275"/>
            <ac:picMk id="30" creationId="{9731B6A8-1539-4F89-87D9-D704F4ABA0B0}"/>
          </ac:picMkLst>
        </pc:picChg>
      </pc:sldChg>
      <pc:sldChg chg="addSp delSp modSp add mod">
        <pc:chgData name="Hangyu Yu" userId="4769b349918564ed" providerId="LiveId" clId="{7724B987-D618-4422-B709-CF94B755D708}" dt="2024-09-18T07:05:46.878" v="2208"/>
        <pc:sldMkLst>
          <pc:docMk/>
          <pc:sldMk cId="654890491" sldId="276"/>
        </pc:sldMkLst>
        <pc:spChg chg="mod">
          <ac:chgData name="Hangyu Yu" userId="4769b349918564ed" providerId="LiveId" clId="{7724B987-D618-4422-B709-CF94B755D708}" dt="2024-09-18T07:05:46.878" v="2208"/>
          <ac:spMkLst>
            <pc:docMk/>
            <pc:sldMk cId="654890491" sldId="276"/>
            <ac:spMk id="4" creationId="{EE3D9599-6AD0-A54B-A8DB-E5D44637B072}"/>
          </ac:spMkLst>
        </pc:spChg>
        <pc:spChg chg="mod">
          <ac:chgData name="Hangyu Yu" userId="4769b349918564ed" providerId="LiveId" clId="{7724B987-D618-4422-B709-CF94B755D708}" dt="2024-09-17T09:52:08.699" v="532"/>
          <ac:spMkLst>
            <pc:docMk/>
            <pc:sldMk cId="654890491" sldId="276"/>
            <ac:spMk id="37" creationId="{122F10C2-6343-4FC1-ADEF-2261280CE351}"/>
          </ac:spMkLst>
        </pc:spChg>
        <pc:spChg chg="mod">
          <ac:chgData name="Hangyu Yu" userId="4769b349918564ed" providerId="LiveId" clId="{7724B987-D618-4422-B709-CF94B755D708}" dt="2024-09-17T09:51:28.341" v="515"/>
          <ac:spMkLst>
            <pc:docMk/>
            <pc:sldMk cId="654890491" sldId="276"/>
            <ac:spMk id="40" creationId="{6F9398EC-DF7B-43B5-A842-19AAFC2FD1BD}"/>
          </ac:spMkLst>
        </pc:spChg>
        <pc:spChg chg="mod">
          <ac:chgData name="Hangyu Yu" userId="4769b349918564ed" providerId="LiveId" clId="{7724B987-D618-4422-B709-CF94B755D708}" dt="2024-09-17T09:51:29.169" v="517"/>
          <ac:spMkLst>
            <pc:docMk/>
            <pc:sldMk cId="654890491" sldId="276"/>
            <ac:spMk id="41" creationId="{8593E120-63B1-4CD6-AB88-44DC04BBCB8F}"/>
          </ac:spMkLst>
        </pc:spChg>
        <pc:grpChg chg="del">
          <ac:chgData name="Hangyu Yu" userId="4769b349918564ed" providerId="LiveId" clId="{7724B987-D618-4422-B709-CF94B755D708}" dt="2024-09-17T09:51:30.654" v="518" actId="478"/>
          <ac:grpSpMkLst>
            <pc:docMk/>
            <pc:sldMk cId="654890491" sldId="276"/>
            <ac:grpSpMk id="28" creationId="{86A45FAD-EAE6-437F-A3EF-8E6B03AB2DCE}"/>
          </ac:grpSpMkLst>
        </pc:grpChg>
        <pc:picChg chg="add mod modCrop">
          <ac:chgData name="Hangyu Yu" userId="4769b349918564ed" providerId="LiveId" clId="{7724B987-D618-4422-B709-CF94B755D708}" dt="2024-09-17T09:51:44.557" v="522" actId="1076"/>
          <ac:picMkLst>
            <pc:docMk/>
            <pc:sldMk cId="654890491" sldId="276"/>
            <ac:picMk id="3" creationId="{2558CE2B-4337-44E2-9FEA-6E9ADF24D965}"/>
          </ac:picMkLst>
        </pc:picChg>
      </pc:sldChg>
      <pc:sldChg chg="modSp add mod">
        <pc:chgData name="Hangyu Yu" userId="4769b349918564ed" providerId="LiveId" clId="{7724B987-D618-4422-B709-CF94B755D708}" dt="2024-09-18T07:05:46.878" v="2208"/>
        <pc:sldMkLst>
          <pc:docMk/>
          <pc:sldMk cId="35751536" sldId="277"/>
        </pc:sldMkLst>
        <pc:spChg chg="mod">
          <ac:chgData name="Hangyu Yu" userId="4769b349918564ed" providerId="LiveId" clId="{7724B987-D618-4422-B709-CF94B755D708}" dt="2024-09-18T07:05:46.878" v="2208"/>
          <ac:spMkLst>
            <pc:docMk/>
            <pc:sldMk cId="35751536" sldId="277"/>
            <ac:spMk id="4" creationId="{EE3D9599-6AD0-A54B-A8DB-E5D44637B072}"/>
          </ac:spMkLst>
        </pc:spChg>
        <pc:spChg chg="mod">
          <ac:chgData name="Hangyu Yu" userId="4769b349918564ed" providerId="LiveId" clId="{7724B987-D618-4422-B709-CF94B755D708}" dt="2024-09-17T09:52:06.810" v="530"/>
          <ac:spMkLst>
            <pc:docMk/>
            <pc:sldMk cId="35751536" sldId="277"/>
            <ac:spMk id="37" creationId="{122F10C2-6343-4FC1-ADEF-2261280CE351}"/>
          </ac:spMkLst>
        </pc:spChg>
        <pc:picChg chg="mod modCrop">
          <ac:chgData name="Hangyu Yu" userId="4769b349918564ed" providerId="LiveId" clId="{7724B987-D618-4422-B709-CF94B755D708}" dt="2024-09-17T09:52:13.135" v="534" actId="1076"/>
          <ac:picMkLst>
            <pc:docMk/>
            <pc:sldMk cId="35751536" sldId="277"/>
            <ac:picMk id="3" creationId="{2558CE2B-4337-44E2-9FEA-6E9ADF24D965}"/>
          </ac:picMkLst>
        </pc:picChg>
      </pc:sldChg>
      <pc:sldChg chg="addSp modSp add mod">
        <pc:chgData name="Hangyu Yu" userId="4769b349918564ed" providerId="LiveId" clId="{7724B987-D618-4422-B709-CF94B755D708}" dt="2024-09-18T07:05:46.878" v="2208"/>
        <pc:sldMkLst>
          <pc:docMk/>
          <pc:sldMk cId="4219557889" sldId="278"/>
        </pc:sldMkLst>
        <pc:spChg chg="mod">
          <ac:chgData name="Hangyu Yu" userId="4769b349918564ed" providerId="LiveId" clId="{7724B987-D618-4422-B709-CF94B755D708}" dt="2024-09-18T07:05:46.878" v="2208"/>
          <ac:spMkLst>
            <pc:docMk/>
            <pc:sldMk cId="4219557889" sldId="278"/>
            <ac:spMk id="4" creationId="{EE3D9599-6AD0-A54B-A8DB-E5D44637B072}"/>
          </ac:spMkLst>
        </pc:spChg>
        <pc:spChg chg="mod">
          <ac:chgData name="Hangyu Yu" userId="4769b349918564ed" providerId="LiveId" clId="{7724B987-D618-4422-B709-CF94B755D708}" dt="2024-09-17T09:53:35.768" v="566"/>
          <ac:spMkLst>
            <pc:docMk/>
            <pc:sldMk cId="4219557889" sldId="278"/>
            <ac:spMk id="36" creationId="{DA9A97F0-DD35-47A6-A34B-30F85E90FACF}"/>
          </ac:spMkLst>
        </pc:spChg>
        <pc:spChg chg="mod">
          <ac:chgData name="Hangyu Yu" userId="4769b349918564ed" providerId="LiveId" clId="{7724B987-D618-4422-B709-CF94B755D708}" dt="2024-09-17T09:53:39.035" v="570"/>
          <ac:spMkLst>
            <pc:docMk/>
            <pc:sldMk cId="4219557889" sldId="278"/>
            <ac:spMk id="39" creationId="{2BBD5D0E-550C-4EF4-8E93-11E0EFCC74E4}"/>
          </ac:spMkLst>
        </pc:spChg>
        <pc:spChg chg="mod">
          <ac:chgData name="Hangyu Yu" userId="4769b349918564ed" providerId="LiveId" clId="{7724B987-D618-4422-B709-CF94B755D708}" dt="2024-09-17T09:52:29.039" v="539"/>
          <ac:spMkLst>
            <pc:docMk/>
            <pc:sldMk cId="4219557889" sldId="278"/>
            <ac:spMk id="40" creationId="{6F9398EC-DF7B-43B5-A842-19AAFC2FD1BD}"/>
          </ac:spMkLst>
        </pc:spChg>
        <pc:spChg chg="mod">
          <ac:chgData name="Hangyu Yu" userId="4769b349918564ed" providerId="LiveId" clId="{7724B987-D618-4422-B709-CF94B755D708}" dt="2024-09-17T09:52:29.623" v="541"/>
          <ac:spMkLst>
            <pc:docMk/>
            <pc:sldMk cId="4219557889" sldId="278"/>
            <ac:spMk id="41" creationId="{8593E120-63B1-4CD6-AB88-44DC04BBCB8F}"/>
          </ac:spMkLst>
        </pc:spChg>
        <pc:picChg chg="mod modCrop">
          <ac:chgData name="Hangyu Yu" userId="4769b349918564ed" providerId="LiveId" clId="{7724B987-D618-4422-B709-CF94B755D708}" dt="2024-09-17T09:52:34.701" v="542" actId="732"/>
          <ac:picMkLst>
            <pc:docMk/>
            <pc:sldMk cId="4219557889" sldId="278"/>
            <ac:picMk id="3" creationId="{2558CE2B-4337-44E2-9FEA-6E9ADF24D965}"/>
          </ac:picMkLst>
        </pc:picChg>
        <pc:picChg chg="add mod modCrop">
          <ac:chgData name="Hangyu Yu" userId="4769b349918564ed" providerId="LiveId" clId="{7724B987-D618-4422-B709-CF94B755D708}" dt="2024-09-17T09:54:35.691" v="579" actId="732"/>
          <ac:picMkLst>
            <pc:docMk/>
            <pc:sldMk cId="4219557889" sldId="278"/>
            <ac:picMk id="6" creationId="{E06D0DA2-012F-44A2-8B54-5562015DE59C}"/>
          </ac:picMkLst>
        </pc:picChg>
      </pc:sldChg>
      <pc:sldChg chg="addSp modSp add mod ord">
        <pc:chgData name="Hangyu Yu" userId="4769b349918564ed" providerId="LiveId" clId="{7724B987-D618-4422-B709-CF94B755D708}" dt="2024-09-18T07:05:46.878" v="2208"/>
        <pc:sldMkLst>
          <pc:docMk/>
          <pc:sldMk cId="2803507688" sldId="279"/>
        </pc:sldMkLst>
        <pc:spChg chg="mod">
          <ac:chgData name="Hangyu Yu" userId="4769b349918564ed" providerId="LiveId" clId="{7724B987-D618-4422-B709-CF94B755D708}" dt="2024-09-18T07:05:46.878" v="2208"/>
          <ac:spMkLst>
            <pc:docMk/>
            <pc:sldMk cId="2803507688" sldId="279"/>
            <ac:spMk id="4" creationId="{EE3D9599-6AD0-A54B-A8DB-E5D44637B072}"/>
          </ac:spMkLst>
        </pc:spChg>
        <pc:spChg chg="add mod">
          <ac:chgData name="Hangyu Yu" userId="4769b349918564ed" providerId="LiveId" clId="{7724B987-D618-4422-B709-CF94B755D708}" dt="2024-09-17T09:53:12.899" v="562" actId="1076"/>
          <ac:spMkLst>
            <pc:docMk/>
            <pc:sldMk cId="2803507688" sldId="279"/>
            <ac:spMk id="26" creationId="{69CE9B63-6364-4029-B749-742E259FC3E8}"/>
          </ac:spMkLst>
        </pc:spChg>
      </pc:sldChg>
      <pc:sldChg chg="addSp delSp modSp add mod">
        <pc:chgData name="Hangyu Yu" userId="4769b349918564ed" providerId="LiveId" clId="{7724B987-D618-4422-B709-CF94B755D708}" dt="2024-09-18T07:05:46.878" v="2208"/>
        <pc:sldMkLst>
          <pc:docMk/>
          <pc:sldMk cId="706957094" sldId="280"/>
        </pc:sldMkLst>
        <pc:spChg chg="mod">
          <ac:chgData name="Hangyu Yu" userId="4769b349918564ed" providerId="LiveId" clId="{7724B987-D618-4422-B709-CF94B755D708}" dt="2024-09-18T07:05:46.878" v="2208"/>
          <ac:spMkLst>
            <pc:docMk/>
            <pc:sldMk cId="706957094" sldId="280"/>
            <ac:spMk id="4" creationId="{EE3D9599-6AD0-A54B-A8DB-E5D44637B072}"/>
          </ac:spMkLst>
        </pc:spChg>
        <pc:spChg chg="add mod">
          <ac:chgData name="Hangyu Yu" userId="4769b349918564ed" providerId="LiveId" clId="{7724B987-D618-4422-B709-CF94B755D708}" dt="2024-09-17T09:56:02.611" v="599" actId="207"/>
          <ac:spMkLst>
            <pc:docMk/>
            <pc:sldMk cId="706957094" sldId="280"/>
            <ac:spMk id="11" creationId="{817EAEF5-8167-45F7-9311-20C77CE6334B}"/>
          </ac:spMkLst>
        </pc:spChg>
        <pc:spChg chg="mod ord">
          <ac:chgData name="Hangyu Yu" userId="4769b349918564ed" providerId="LiveId" clId="{7724B987-D618-4422-B709-CF94B755D708}" dt="2024-09-17T09:55:45.210" v="596" actId="167"/>
          <ac:spMkLst>
            <pc:docMk/>
            <pc:sldMk cId="706957094" sldId="280"/>
            <ac:spMk id="33" creationId="{B2A57223-9964-4C7C-9CCF-6F4E04B0A63E}"/>
          </ac:spMkLst>
        </pc:spChg>
        <pc:spChg chg="mod">
          <ac:chgData name="Hangyu Yu" userId="4769b349918564ed" providerId="LiveId" clId="{7724B987-D618-4422-B709-CF94B755D708}" dt="2024-09-17T09:54:44.797" v="582"/>
          <ac:spMkLst>
            <pc:docMk/>
            <pc:sldMk cId="706957094" sldId="280"/>
            <ac:spMk id="35" creationId="{DD145FDB-EA82-4B5E-9222-CBC8BB1BE2D4}"/>
          </ac:spMkLst>
        </pc:spChg>
        <pc:spChg chg="mod">
          <ac:chgData name="Hangyu Yu" userId="4769b349918564ed" providerId="LiveId" clId="{7724B987-D618-4422-B709-CF94B755D708}" dt="2024-09-17T09:54:46.801" v="584"/>
          <ac:spMkLst>
            <pc:docMk/>
            <pc:sldMk cId="706957094" sldId="280"/>
            <ac:spMk id="36" creationId="{DA9A97F0-DD35-47A6-A34B-30F85E90FACF}"/>
          </ac:spMkLst>
        </pc:spChg>
        <pc:picChg chg="mod">
          <ac:chgData name="Hangyu Yu" userId="4769b349918564ed" providerId="LiveId" clId="{7724B987-D618-4422-B709-CF94B755D708}" dt="2024-09-17T09:54:51.713" v="585" actId="2085"/>
          <ac:picMkLst>
            <pc:docMk/>
            <pc:sldMk cId="706957094" sldId="280"/>
            <ac:picMk id="6" creationId="{E06D0DA2-012F-44A2-8B54-5562015DE59C}"/>
          </ac:picMkLst>
        </pc:picChg>
        <pc:picChg chg="add del mod">
          <ac:chgData name="Hangyu Yu" userId="4769b349918564ed" providerId="LiveId" clId="{7724B987-D618-4422-B709-CF94B755D708}" dt="2024-09-17T09:55:02.051" v="588" actId="478"/>
          <ac:picMkLst>
            <pc:docMk/>
            <pc:sldMk cId="706957094" sldId="280"/>
            <ac:picMk id="8" creationId="{D0A7EF02-88AA-472C-A5D7-4FD25C6ED845}"/>
          </ac:picMkLst>
        </pc:picChg>
        <pc:picChg chg="add mod">
          <ac:chgData name="Hangyu Yu" userId="4769b349918564ed" providerId="LiveId" clId="{7724B987-D618-4422-B709-CF94B755D708}" dt="2024-09-17T09:55:31.335" v="593" actId="208"/>
          <ac:picMkLst>
            <pc:docMk/>
            <pc:sldMk cId="706957094" sldId="280"/>
            <ac:picMk id="10" creationId="{987462AB-BBF2-49DC-8AC4-A94E86EC831D}"/>
          </ac:picMkLst>
        </pc:picChg>
        <pc:picChg chg="mod">
          <ac:chgData name="Hangyu Yu" userId="4769b349918564ed" providerId="LiveId" clId="{7724B987-D618-4422-B709-CF94B755D708}" dt="2024-09-17T09:55:48.478" v="597"/>
          <ac:picMkLst>
            <pc:docMk/>
            <pc:sldMk cId="706957094" sldId="280"/>
            <ac:picMk id="32" creationId="{CC7947EB-6A27-48E6-84D4-816E62A7CD0A}"/>
          </ac:picMkLst>
        </pc:picChg>
      </pc:sldChg>
      <pc:sldChg chg="addSp delSp modSp add mod">
        <pc:chgData name="Hangyu Yu" userId="4769b349918564ed" providerId="LiveId" clId="{7724B987-D618-4422-B709-CF94B755D708}" dt="2024-09-18T07:05:46.878" v="2208"/>
        <pc:sldMkLst>
          <pc:docMk/>
          <pc:sldMk cId="725666463" sldId="281"/>
        </pc:sldMkLst>
        <pc:spChg chg="del">
          <ac:chgData name="Hangyu Yu" userId="4769b349918564ed" providerId="LiveId" clId="{7724B987-D618-4422-B709-CF94B755D708}" dt="2024-09-17T10:14:02.312" v="1262" actId="478"/>
          <ac:spMkLst>
            <pc:docMk/>
            <pc:sldMk cId="725666463" sldId="281"/>
            <ac:spMk id="2" creationId="{9E7353A4-54F0-4EEB-AC2A-669E6013BBEC}"/>
          </ac:spMkLst>
        </pc:spChg>
        <pc:spChg chg="mod">
          <ac:chgData name="Hangyu Yu" userId="4769b349918564ed" providerId="LiveId" clId="{7724B987-D618-4422-B709-CF94B755D708}" dt="2024-09-18T07:05:46.878" v="2208"/>
          <ac:spMkLst>
            <pc:docMk/>
            <pc:sldMk cId="725666463" sldId="281"/>
            <ac:spMk id="4" creationId="{EE3D9599-6AD0-A54B-A8DB-E5D44637B072}"/>
          </ac:spMkLst>
        </pc:spChg>
        <pc:spChg chg="mod">
          <ac:chgData name="Hangyu Yu" userId="4769b349918564ed" providerId="LiveId" clId="{7724B987-D618-4422-B709-CF94B755D708}" dt="2024-09-17T10:40:10.717" v="1733" actId="20577"/>
          <ac:spMkLst>
            <pc:docMk/>
            <pc:sldMk cId="725666463" sldId="281"/>
            <ac:spMk id="6" creationId="{5FC43D66-58B9-4EC6-973D-4809C24F5A0F}"/>
          </ac:spMkLst>
        </pc:spChg>
        <pc:picChg chg="del">
          <ac:chgData name="Hangyu Yu" userId="4769b349918564ed" providerId="LiveId" clId="{7724B987-D618-4422-B709-CF94B755D708}" dt="2024-09-17T10:13:59.902" v="1261" actId="478"/>
          <ac:picMkLst>
            <pc:docMk/>
            <pc:sldMk cId="725666463" sldId="281"/>
            <ac:picMk id="3" creationId="{707A1C03-2A77-C303-0565-8CB85C0DCC4C}"/>
          </ac:picMkLst>
        </pc:picChg>
        <pc:picChg chg="add mod">
          <ac:chgData name="Hangyu Yu" userId="4769b349918564ed" providerId="LiveId" clId="{7724B987-D618-4422-B709-CF94B755D708}" dt="2024-09-17T10:14:06.413" v="1265" actId="1076"/>
          <ac:picMkLst>
            <pc:docMk/>
            <pc:sldMk cId="725666463" sldId="281"/>
            <ac:picMk id="9" creationId="{4334ADC5-F513-46C3-93EF-94A3F3FA13A1}"/>
          </ac:picMkLst>
        </pc:picChg>
      </pc:sldChg>
      <pc:sldChg chg="addSp delSp modSp add del mod">
        <pc:chgData name="Hangyu Yu" userId="4769b349918564ed" providerId="LiveId" clId="{7724B987-D618-4422-B709-CF94B755D708}" dt="2024-09-17T10:16:53.396" v="1356" actId="47"/>
        <pc:sldMkLst>
          <pc:docMk/>
          <pc:sldMk cId="529652945" sldId="282"/>
        </pc:sldMkLst>
        <pc:spChg chg="del">
          <ac:chgData name="Hangyu Yu" userId="4769b349918564ed" providerId="LiveId" clId="{7724B987-D618-4422-B709-CF94B755D708}" dt="2024-09-17T10:16:00.989" v="1336" actId="478"/>
          <ac:spMkLst>
            <pc:docMk/>
            <pc:sldMk cId="529652945" sldId="282"/>
            <ac:spMk id="6" creationId="{5FC43D66-58B9-4EC6-973D-4809C24F5A0F}"/>
          </ac:spMkLst>
        </pc:spChg>
        <pc:spChg chg="add mod">
          <ac:chgData name="Hangyu Yu" userId="4769b349918564ed" providerId="LiveId" clId="{7724B987-D618-4422-B709-CF94B755D708}" dt="2024-09-17T10:15:36.132" v="1330" actId="12788"/>
          <ac:spMkLst>
            <pc:docMk/>
            <pc:sldMk cId="529652945" sldId="282"/>
            <ac:spMk id="8" creationId="{77459438-CE00-4259-996A-AF07F3F98CAA}"/>
          </ac:spMkLst>
        </pc:spChg>
        <pc:spChg chg="add mod">
          <ac:chgData name="Hangyu Yu" userId="4769b349918564ed" providerId="LiveId" clId="{7724B987-D618-4422-B709-CF94B755D708}" dt="2024-09-17T10:15:42.655" v="1331" actId="1076"/>
          <ac:spMkLst>
            <pc:docMk/>
            <pc:sldMk cId="529652945" sldId="282"/>
            <ac:spMk id="10" creationId="{A01AB822-EB96-4148-83DE-4CE032B68A72}"/>
          </ac:spMkLst>
        </pc:spChg>
        <pc:spChg chg="add mod">
          <ac:chgData name="Hangyu Yu" userId="4769b349918564ed" providerId="LiveId" clId="{7724B987-D618-4422-B709-CF94B755D708}" dt="2024-09-17T10:15:33.722" v="1328" actId="1076"/>
          <ac:spMkLst>
            <pc:docMk/>
            <pc:sldMk cId="529652945" sldId="282"/>
            <ac:spMk id="11" creationId="{952F7F17-929E-4092-950E-A4E207067B3C}"/>
          </ac:spMkLst>
        </pc:spChg>
        <pc:spChg chg="add mod">
          <ac:chgData name="Hangyu Yu" userId="4769b349918564ed" providerId="LiveId" clId="{7724B987-D618-4422-B709-CF94B755D708}" dt="2024-09-17T10:15:36.132" v="1330" actId="12788"/>
          <ac:spMkLst>
            <pc:docMk/>
            <pc:sldMk cId="529652945" sldId="282"/>
            <ac:spMk id="12" creationId="{F45773E3-F622-4F5F-BD0A-C5D1EE988C3A}"/>
          </ac:spMkLst>
        </pc:spChg>
        <pc:picChg chg="del">
          <ac:chgData name="Hangyu Yu" userId="4769b349918564ed" providerId="LiveId" clId="{7724B987-D618-4422-B709-CF94B755D708}" dt="2024-09-17T10:14:18.102" v="1267" actId="478"/>
          <ac:picMkLst>
            <pc:docMk/>
            <pc:sldMk cId="529652945" sldId="282"/>
            <ac:picMk id="9" creationId="{4334ADC5-F513-46C3-93EF-94A3F3FA13A1}"/>
          </ac:picMkLst>
        </pc:picChg>
        <pc:picChg chg="add mod">
          <ac:chgData name="Hangyu Yu" userId="4769b349918564ed" providerId="LiveId" clId="{7724B987-D618-4422-B709-CF94B755D708}" dt="2024-09-17T10:16:04.871" v="1339" actId="1076"/>
          <ac:picMkLst>
            <pc:docMk/>
            <pc:sldMk cId="529652945" sldId="282"/>
            <ac:picMk id="18" creationId="{8BE9F56C-60CE-4C8C-AB93-16F5F65F6BA3}"/>
          </ac:picMkLst>
        </pc:picChg>
        <pc:cxnChg chg="add">
          <ac:chgData name="Hangyu Yu" userId="4769b349918564ed" providerId="LiveId" clId="{7724B987-D618-4422-B709-CF94B755D708}" dt="2024-09-17T10:15:46.228" v="1332" actId="11529"/>
          <ac:cxnSpMkLst>
            <pc:docMk/>
            <pc:sldMk cId="529652945" sldId="282"/>
            <ac:cxnSpMk id="3" creationId="{0E7414F1-2D18-4CD4-A3D2-10E12DD2186A}"/>
          </ac:cxnSpMkLst>
        </pc:cxnChg>
        <pc:cxnChg chg="add">
          <ac:chgData name="Hangyu Yu" userId="4769b349918564ed" providerId="LiveId" clId="{7724B987-D618-4422-B709-CF94B755D708}" dt="2024-09-17T10:15:50.913" v="1333" actId="11529"/>
          <ac:cxnSpMkLst>
            <pc:docMk/>
            <pc:sldMk cId="529652945" sldId="282"/>
            <ac:cxnSpMk id="14" creationId="{EF60465D-8C80-4DFD-9C04-8C8A10D72793}"/>
          </ac:cxnSpMkLst>
        </pc:cxnChg>
        <pc:cxnChg chg="add">
          <ac:chgData name="Hangyu Yu" userId="4769b349918564ed" providerId="LiveId" clId="{7724B987-D618-4422-B709-CF94B755D708}" dt="2024-09-17T10:15:54.111" v="1334" actId="11529"/>
          <ac:cxnSpMkLst>
            <pc:docMk/>
            <pc:sldMk cId="529652945" sldId="282"/>
            <ac:cxnSpMk id="16" creationId="{1D01A763-C8B3-45D7-8303-9BA4A35A785C}"/>
          </ac:cxnSpMkLst>
        </pc:cxnChg>
      </pc:sldChg>
      <pc:sldChg chg="addSp modSp add mod ord">
        <pc:chgData name="Hangyu Yu" userId="4769b349918564ed" providerId="LiveId" clId="{7724B987-D618-4422-B709-CF94B755D708}" dt="2024-09-18T07:05:46.878" v="2208"/>
        <pc:sldMkLst>
          <pc:docMk/>
          <pc:sldMk cId="339202648" sldId="283"/>
        </pc:sldMkLst>
        <pc:spChg chg="mod">
          <ac:chgData name="Hangyu Yu" userId="4769b349918564ed" providerId="LiveId" clId="{7724B987-D618-4422-B709-CF94B755D708}" dt="2024-09-18T07:05:46.878" v="2208"/>
          <ac:spMkLst>
            <pc:docMk/>
            <pc:sldMk cId="339202648" sldId="283"/>
            <ac:spMk id="4" creationId="{EE3D9599-6AD0-A54B-A8DB-E5D44637B072}"/>
          </ac:spMkLst>
        </pc:spChg>
        <pc:spChg chg="mod">
          <ac:chgData name="Hangyu Yu" userId="4769b349918564ed" providerId="LiveId" clId="{7724B987-D618-4422-B709-CF94B755D708}" dt="2024-09-17T10:16:44.189" v="1351" actId="1076"/>
          <ac:spMkLst>
            <pc:docMk/>
            <pc:sldMk cId="339202648" sldId="283"/>
            <ac:spMk id="8" creationId="{77459438-CE00-4259-996A-AF07F3F98CAA}"/>
          </ac:spMkLst>
        </pc:spChg>
        <pc:spChg chg="mod">
          <ac:chgData name="Hangyu Yu" userId="4769b349918564ed" providerId="LiveId" clId="{7724B987-D618-4422-B709-CF94B755D708}" dt="2024-09-17T10:16:29.926" v="1345" actId="1076"/>
          <ac:spMkLst>
            <pc:docMk/>
            <pc:sldMk cId="339202648" sldId="283"/>
            <ac:spMk id="10" creationId="{A01AB822-EB96-4148-83DE-4CE032B68A72}"/>
          </ac:spMkLst>
        </pc:spChg>
        <pc:spChg chg="mod">
          <ac:chgData name="Hangyu Yu" userId="4769b349918564ed" providerId="LiveId" clId="{7724B987-D618-4422-B709-CF94B755D708}" dt="2024-09-17T10:16:29.926" v="1345" actId="1076"/>
          <ac:spMkLst>
            <pc:docMk/>
            <pc:sldMk cId="339202648" sldId="283"/>
            <ac:spMk id="11" creationId="{952F7F17-929E-4092-950E-A4E207067B3C}"/>
          </ac:spMkLst>
        </pc:spChg>
        <pc:spChg chg="mod">
          <ac:chgData name="Hangyu Yu" userId="4769b349918564ed" providerId="LiveId" clId="{7724B987-D618-4422-B709-CF94B755D708}" dt="2024-09-17T10:16:29.926" v="1345" actId="1076"/>
          <ac:spMkLst>
            <pc:docMk/>
            <pc:sldMk cId="339202648" sldId="283"/>
            <ac:spMk id="12" creationId="{F45773E3-F622-4F5F-BD0A-C5D1EE988C3A}"/>
          </ac:spMkLst>
        </pc:spChg>
        <pc:spChg chg="add mod">
          <ac:chgData name="Hangyu Yu" userId="4769b349918564ed" providerId="LiveId" clId="{7724B987-D618-4422-B709-CF94B755D708}" dt="2024-09-17T10:17:42.786" v="1383" actId="207"/>
          <ac:spMkLst>
            <pc:docMk/>
            <pc:sldMk cId="339202648" sldId="283"/>
            <ac:spMk id="32" creationId="{A4FA265D-3363-4028-B6E4-B01B42AB6AE3}"/>
          </ac:spMkLst>
        </pc:spChg>
        <pc:spChg chg="add mod">
          <ac:chgData name="Hangyu Yu" userId="4769b349918564ed" providerId="LiveId" clId="{7724B987-D618-4422-B709-CF94B755D708}" dt="2024-09-17T10:17:48.867" v="1385" actId="14100"/>
          <ac:spMkLst>
            <pc:docMk/>
            <pc:sldMk cId="339202648" sldId="283"/>
            <ac:spMk id="33" creationId="{4AC9FD69-0E31-4802-A97A-BE4EF825B7A6}"/>
          </ac:spMkLst>
        </pc:spChg>
        <pc:spChg chg="add mod">
          <ac:chgData name="Hangyu Yu" userId="4769b349918564ed" providerId="LiveId" clId="{7724B987-D618-4422-B709-CF94B755D708}" dt="2024-09-17T10:17:54.401" v="1386" actId="571"/>
          <ac:spMkLst>
            <pc:docMk/>
            <pc:sldMk cId="339202648" sldId="283"/>
            <ac:spMk id="34" creationId="{0E9F5642-6862-42B1-9693-528B18B7DEDC}"/>
          </ac:spMkLst>
        </pc:spChg>
        <pc:picChg chg="mod">
          <ac:chgData name="Hangyu Yu" userId="4769b349918564ed" providerId="LiveId" clId="{7724B987-D618-4422-B709-CF94B755D708}" dt="2024-09-17T10:17:21.087" v="1376" actId="1076"/>
          <ac:picMkLst>
            <pc:docMk/>
            <pc:sldMk cId="339202648" sldId="283"/>
            <ac:picMk id="18" creationId="{8BE9F56C-60CE-4C8C-AB93-16F5F65F6BA3}"/>
          </ac:picMkLst>
        </pc:picChg>
        <pc:picChg chg="add mod modCrop">
          <ac:chgData name="Hangyu Yu" userId="4769b349918564ed" providerId="LiveId" clId="{7724B987-D618-4422-B709-CF94B755D708}" dt="2024-09-17T10:17:32.744" v="1381" actId="1076"/>
          <ac:picMkLst>
            <pc:docMk/>
            <pc:sldMk cId="339202648" sldId="283"/>
            <ac:picMk id="31" creationId="{C2FFC8A4-7A92-4448-8033-0EDFC7F3BD11}"/>
          </ac:picMkLst>
        </pc:picChg>
        <pc:cxnChg chg="mod">
          <ac:chgData name="Hangyu Yu" userId="4769b349918564ed" providerId="LiveId" clId="{7724B987-D618-4422-B709-CF94B755D708}" dt="2024-09-17T10:16:44.189" v="1351" actId="1076"/>
          <ac:cxnSpMkLst>
            <pc:docMk/>
            <pc:sldMk cId="339202648" sldId="283"/>
            <ac:cxnSpMk id="3" creationId="{0E7414F1-2D18-4CD4-A3D2-10E12DD2186A}"/>
          </ac:cxnSpMkLst>
        </pc:cxnChg>
        <pc:cxnChg chg="mod">
          <ac:chgData name="Hangyu Yu" userId="4769b349918564ed" providerId="LiveId" clId="{7724B987-D618-4422-B709-CF94B755D708}" dt="2024-09-17T10:16:44.189" v="1351" actId="1076"/>
          <ac:cxnSpMkLst>
            <pc:docMk/>
            <pc:sldMk cId="339202648" sldId="283"/>
            <ac:cxnSpMk id="14" creationId="{EF60465D-8C80-4DFD-9C04-8C8A10D72793}"/>
          </ac:cxnSpMkLst>
        </pc:cxnChg>
        <pc:cxnChg chg="mod">
          <ac:chgData name="Hangyu Yu" userId="4769b349918564ed" providerId="LiveId" clId="{7724B987-D618-4422-B709-CF94B755D708}" dt="2024-09-17T10:16:44.189" v="1351" actId="1076"/>
          <ac:cxnSpMkLst>
            <pc:docMk/>
            <pc:sldMk cId="339202648" sldId="283"/>
            <ac:cxnSpMk id="16" creationId="{1D01A763-C8B3-45D7-8303-9BA4A35A785C}"/>
          </ac:cxnSpMkLst>
        </pc:cxnChg>
      </pc:sldChg>
      <pc:sldChg chg="addSp delSp modSp add mod">
        <pc:chgData name="Hangyu Yu" userId="4769b349918564ed" providerId="LiveId" clId="{7724B987-D618-4422-B709-CF94B755D708}" dt="2024-09-18T07:05:46.878" v="2208"/>
        <pc:sldMkLst>
          <pc:docMk/>
          <pc:sldMk cId="1638803371" sldId="284"/>
        </pc:sldMkLst>
        <pc:spChg chg="mod">
          <ac:chgData name="Hangyu Yu" userId="4769b349918564ed" providerId="LiveId" clId="{7724B987-D618-4422-B709-CF94B755D708}" dt="2024-09-18T07:05:46.878" v="2208"/>
          <ac:spMkLst>
            <pc:docMk/>
            <pc:sldMk cId="1638803371" sldId="284"/>
            <ac:spMk id="4" creationId="{EE3D9599-6AD0-A54B-A8DB-E5D44637B072}"/>
          </ac:spMkLst>
        </pc:spChg>
        <pc:spChg chg="mod">
          <ac:chgData name="Hangyu Yu" userId="4769b349918564ed" providerId="LiveId" clId="{7724B987-D618-4422-B709-CF94B755D708}" dt="2024-09-17T10:35:44.167" v="1645" actId="403"/>
          <ac:spMkLst>
            <pc:docMk/>
            <pc:sldMk cId="1638803371" sldId="284"/>
            <ac:spMk id="8" creationId="{77459438-CE00-4259-996A-AF07F3F98CAA}"/>
          </ac:spMkLst>
        </pc:spChg>
        <pc:spChg chg="add mod">
          <ac:chgData name="Hangyu Yu" userId="4769b349918564ed" providerId="LiveId" clId="{7724B987-D618-4422-B709-CF94B755D708}" dt="2024-09-17T10:18:58.493" v="1425" actId="1076"/>
          <ac:spMkLst>
            <pc:docMk/>
            <pc:sldMk cId="1638803371" sldId="284"/>
            <ac:spMk id="15" creationId="{B2BC1362-CAA6-4FD4-B3FF-967F6827DD79}"/>
          </ac:spMkLst>
        </pc:spChg>
        <pc:spChg chg="add mod">
          <ac:chgData name="Hangyu Yu" userId="4769b349918564ed" providerId="LiveId" clId="{7724B987-D618-4422-B709-CF94B755D708}" dt="2024-09-17T10:18:15.043" v="1391" actId="14100"/>
          <ac:spMkLst>
            <pc:docMk/>
            <pc:sldMk cId="1638803371" sldId="284"/>
            <ac:spMk id="19" creationId="{D85D1A21-D676-4D8E-B0B5-A5AE09394A9A}"/>
          </ac:spMkLst>
        </pc:spChg>
        <pc:spChg chg="add mod">
          <ac:chgData name="Hangyu Yu" userId="4769b349918564ed" providerId="LiveId" clId="{7724B987-D618-4422-B709-CF94B755D708}" dt="2024-09-17T10:18:47.284" v="1423" actId="1076"/>
          <ac:spMkLst>
            <pc:docMk/>
            <pc:sldMk cId="1638803371" sldId="284"/>
            <ac:spMk id="20" creationId="{9AFC6508-4EF0-4E52-B2E3-440C0656D665}"/>
          </ac:spMkLst>
        </pc:spChg>
        <pc:spChg chg="add mod">
          <ac:chgData name="Hangyu Yu" userId="4769b349918564ed" providerId="LiveId" clId="{7724B987-D618-4422-B709-CF94B755D708}" dt="2024-09-17T10:19:31.577" v="1435" actId="14100"/>
          <ac:spMkLst>
            <pc:docMk/>
            <pc:sldMk cId="1638803371" sldId="284"/>
            <ac:spMk id="34" creationId="{5EE2FE2C-EA32-4F16-AAE0-2AB18F783696}"/>
          </ac:spMkLst>
        </pc:spChg>
        <pc:picChg chg="add mod">
          <ac:chgData name="Hangyu Yu" userId="4769b349918564ed" providerId="LiveId" clId="{7724B987-D618-4422-B709-CF94B755D708}" dt="2024-09-17T10:18:08.920" v="1389"/>
          <ac:picMkLst>
            <pc:docMk/>
            <pc:sldMk cId="1638803371" sldId="284"/>
            <ac:picMk id="17" creationId="{C6C3533B-AD81-42D9-85C1-C7D6C49274A3}"/>
          </ac:picMkLst>
        </pc:picChg>
        <pc:picChg chg="del mod">
          <ac:chgData name="Hangyu Yu" userId="4769b349918564ed" providerId="LiveId" clId="{7724B987-D618-4422-B709-CF94B755D708}" dt="2024-09-17T10:16:57.753" v="1358" actId="478"/>
          <ac:picMkLst>
            <pc:docMk/>
            <pc:sldMk cId="1638803371" sldId="284"/>
            <ac:picMk id="18" creationId="{8BE9F56C-60CE-4C8C-AB93-16F5F65F6BA3}"/>
          </ac:picMkLst>
        </pc:picChg>
        <pc:picChg chg="add mod">
          <ac:chgData name="Hangyu Yu" userId="4769b349918564ed" providerId="LiveId" clId="{7724B987-D618-4422-B709-CF94B755D708}" dt="2024-09-17T10:19:25.508" v="1433" actId="14100"/>
          <ac:picMkLst>
            <pc:docMk/>
            <pc:sldMk cId="1638803371" sldId="284"/>
            <ac:picMk id="33" creationId="{D78188FA-DC15-494B-8EEC-BB96BDC39F9B}"/>
          </ac:picMkLst>
        </pc:picChg>
        <pc:cxnChg chg="mod">
          <ac:chgData name="Hangyu Yu" userId="4769b349918564ed" providerId="LiveId" clId="{7724B987-D618-4422-B709-CF94B755D708}" dt="2024-09-17T10:18:49.196" v="1424" actId="465"/>
          <ac:cxnSpMkLst>
            <pc:docMk/>
            <pc:sldMk cId="1638803371" sldId="284"/>
            <ac:cxnSpMk id="3" creationId="{0E7414F1-2D18-4CD4-A3D2-10E12DD2186A}"/>
          </ac:cxnSpMkLst>
        </pc:cxnChg>
        <pc:cxnChg chg="mod">
          <ac:chgData name="Hangyu Yu" userId="4769b349918564ed" providerId="LiveId" clId="{7724B987-D618-4422-B709-CF94B755D708}" dt="2024-09-17T10:18:49.196" v="1424" actId="465"/>
          <ac:cxnSpMkLst>
            <pc:docMk/>
            <pc:sldMk cId="1638803371" sldId="284"/>
            <ac:cxnSpMk id="14" creationId="{EF60465D-8C80-4DFD-9C04-8C8A10D72793}"/>
          </ac:cxnSpMkLst>
        </pc:cxnChg>
        <pc:cxnChg chg="mod">
          <ac:chgData name="Hangyu Yu" userId="4769b349918564ed" providerId="LiveId" clId="{7724B987-D618-4422-B709-CF94B755D708}" dt="2024-09-17T10:18:49.196" v="1424" actId="465"/>
          <ac:cxnSpMkLst>
            <pc:docMk/>
            <pc:sldMk cId="1638803371" sldId="284"/>
            <ac:cxnSpMk id="16" creationId="{1D01A763-C8B3-45D7-8303-9BA4A35A785C}"/>
          </ac:cxnSpMkLst>
        </pc:cxnChg>
        <pc:cxnChg chg="add mod">
          <ac:chgData name="Hangyu Yu" userId="4769b349918564ed" providerId="LiveId" clId="{7724B987-D618-4422-B709-CF94B755D708}" dt="2024-09-17T10:18:49.196" v="1424" actId="465"/>
          <ac:cxnSpMkLst>
            <pc:docMk/>
            <pc:sldMk cId="1638803371" sldId="284"/>
            <ac:cxnSpMk id="21" creationId="{9FED2D73-89B8-4336-8EB4-157838F7CD6C}"/>
          </ac:cxnSpMkLst>
        </pc:cxnChg>
        <pc:cxnChg chg="add">
          <ac:chgData name="Hangyu Yu" userId="4769b349918564ed" providerId="LiveId" clId="{7724B987-D618-4422-B709-CF94B755D708}" dt="2024-09-17T10:19:03.004" v="1426" actId="11529"/>
          <ac:cxnSpMkLst>
            <pc:docMk/>
            <pc:sldMk cId="1638803371" sldId="284"/>
            <ac:cxnSpMk id="31" creationId="{9EF852D8-DAC3-4327-906A-F96DDFE0C778}"/>
          </ac:cxnSpMkLst>
        </pc:cxnChg>
      </pc:sldChg>
      <pc:sldChg chg="addSp delSp modSp add mod">
        <pc:chgData name="Hangyu Yu" userId="4769b349918564ed" providerId="LiveId" clId="{7724B987-D618-4422-B709-CF94B755D708}" dt="2024-09-18T07:05:46.878" v="2208"/>
        <pc:sldMkLst>
          <pc:docMk/>
          <pc:sldMk cId="1875306901" sldId="285"/>
        </pc:sldMkLst>
        <pc:spChg chg="mod">
          <ac:chgData name="Hangyu Yu" userId="4769b349918564ed" providerId="LiveId" clId="{7724B987-D618-4422-B709-CF94B755D708}" dt="2024-09-18T07:05:46.878" v="2208"/>
          <ac:spMkLst>
            <pc:docMk/>
            <pc:sldMk cId="1875306901" sldId="285"/>
            <ac:spMk id="4" creationId="{EE3D9599-6AD0-A54B-A8DB-E5D44637B072}"/>
          </ac:spMkLst>
        </pc:spChg>
        <pc:spChg chg="mod">
          <ac:chgData name="Hangyu Yu" userId="4769b349918564ed" providerId="LiveId" clId="{7724B987-D618-4422-B709-CF94B755D708}" dt="2024-09-17T10:35:59.583" v="1646"/>
          <ac:spMkLst>
            <pc:docMk/>
            <pc:sldMk cId="1875306901" sldId="285"/>
            <ac:spMk id="8" creationId="{77459438-CE00-4259-996A-AF07F3F98CAA}"/>
          </ac:spMkLst>
        </pc:spChg>
        <pc:spChg chg="mod">
          <ac:chgData name="Hangyu Yu" userId="4769b349918564ed" providerId="LiveId" clId="{7724B987-D618-4422-B709-CF94B755D708}" dt="2024-09-17T10:28:43.594" v="1480" actId="1076"/>
          <ac:spMkLst>
            <pc:docMk/>
            <pc:sldMk cId="1875306901" sldId="285"/>
            <ac:spMk id="11" creationId="{952F7F17-929E-4092-950E-A4E207067B3C}"/>
          </ac:spMkLst>
        </pc:spChg>
        <pc:spChg chg="add del mod">
          <ac:chgData name="Hangyu Yu" userId="4769b349918564ed" providerId="LiveId" clId="{7724B987-D618-4422-B709-CF94B755D708}" dt="2024-09-17T10:31:02.399" v="1511" actId="14100"/>
          <ac:spMkLst>
            <pc:docMk/>
            <pc:sldMk cId="1875306901" sldId="285"/>
            <ac:spMk id="19" creationId="{D85D1A21-D676-4D8E-B0B5-A5AE09394A9A}"/>
          </ac:spMkLst>
        </pc:spChg>
        <pc:spChg chg="mod">
          <ac:chgData name="Hangyu Yu" userId="4769b349918564ed" providerId="LiveId" clId="{7724B987-D618-4422-B709-CF94B755D708}" dt="2024-09-17T10:36:13.961" v="1664" actId="20577"/>
          <ac:spMkLst>
            <pc:docMk/>
            <pc:sldMk cId="1875306901" sldId="285"/>
            <ac:spMk id="20" creationId="{9AFC6508-4EF0-4E52-B2E3-440C0656D665}"/>
          </ac:spMkLst>
        </pc:spChg>
        <pc:spChg chg="add mod">
          <ac:chgData name="Hangyu Yu" userId="4769b349918564ed" providerId="LiveId" clId="{7724B987-D618-4422-B709-CF94B755D708}" dt="2024-09-17T10:33:40.490" v="1598"/>
          <ac:spMkLst>
            <pc:docMk/>
            <pc:sldMk cId="1875306901" sldId="285"/>
            <ac:spMk id="22" creationId="{2AD98651-61B1-420D-889A-CE8248A5F5A4}"/>
          </ac:spMkLst>
        </pc:spChg>
        <pc:spChg chg="add mod">
          <ac:chgData name="Hangyu Yu" userId="4769b349918564ed" providerId="LiveId" clId="{7724B987-D618-4422-B709-CF94B755D708}" dt="2024-09-17T10:28:36.901" v="1476" actId="571"/>
          <ac:spMkLst>
            <pc:docMk/>
            <pc:sldMk cId="1875306901" sldId="285"/>
            <ac:spMk id="23" creationId="{E14B3E80-4331-46B9-813F-D4C5EDE9938B}"/>
          </ac:spMkLst>
        </pc:spChg>
        <pc:spChg chg="add del mod">
          <ac:chgData name="Hangyu Yu" userId="4769b349918564ed" providerId="LiveId" clId="{7724B987-D618-4422-B709-CF94B755D708}" dt="2024-09-17T10:31:26.349" v="1534"/>
          <ac:spMkLst>
            <pc:docMk/>
            <pc:sldMk cId="1875306901" sldId="285"/>
            <ac:spMk id="24" creationId="{F90EED47-F8F8-4586-AB80-FEFF14390FC7}"/>
          </ac:spMkLst>
        </pc:spChg>
        <pc:spChg chg="add mod">
          <ac:chgData name="Hangyu Yu" userId="4769b349918564ed" providerId="LiveId" clId="{7724B987-D618-4422-B709-CF94B755D708}" dt="2024-09-17T10:33:37.816" v="1596" actId="1076"/>
          <ac:spMkLst>
            <pc:docMk/>
            <pc:sldMk cId="1875306901" sldId="285"/>
            <ac:spMk id="27" creationId="{9E003905-77DA-409C-B5B8-A0E5927A222A}"/>
          </ac:spMkLst>
        </pc:spChg>
        <pc:spChg chg="add mod">
          <ac:chgData name="Hangyu Yu" userId="4769b349918564ed" providerId="LiveId" clId="{7724B987-D618-4422-B709-CF94B755D708}" dt="2024-09-17T10:31:10.512" v="1513" actId="571"/>
          <ac:spMkLst>
            <pc:docMk/>
            <pc:sldMk cId="1875306901" sldId="285"/>
            <ac:spMk id="29" creationId="{A6F57986-058F-4670-B8BE-F4B7388E78B1}"/>
          </ac:spMkLst>
        </pc:spChg>
        <pc:spChg chg="add mod">
          <ac:chgData name="Hangyu Yu" userId="4769b349918564ed" providerId="LiveId" clId="{7724B987-D618-4422-B709-CF94B755D708}" dt="2024-09-17T10:31:15.372" v="1515" actId="14100"/>
          <ac:spMkLst>
            <pc:docMk/>
            <pc:sldMk cId="1875306901" sldId="285"/>
            <ac:spMk id="30" creationId="{15A09FAB-7890-4AA0-82F4-2DBD02CE0308}"/>
          </ac:spMkLst>
        </pc:spChg>
        <pc:spChg chg="add mod">
          <ac:chgData name="Hangyu Yu" userId="4769b349918564ed" providerId="LiveId" clId="{7724B987-D618-4422-B709-CF94B755D708}" dt="2024-09-17T10:33:01.972" v="1585" actId="554"/>
          <ac:spMkLst>
            <pc:docMk/>
            <pc:sldMk cId="1875306901" sldId="285"/>
            <ac:spMk id="32" creationId="{14199773-6130-4B25-8D19-4F84F666B717}"/>
          </ac:spMkLst>
        </pc:spChg>
        <pc:spChg chg="del">
          <ac:chgData name="Hangyu Yu" userId="4769b349918564ed" providerId="LiveId" clId="{7724B987-D618-4422-B709-CF94B755D708}" dt="2024-09-17T10:19:51.648" v="1438" actId="478"/>
          <ac:spMkLst>
            <pc:docMk/>
            <pc:sldMk cId="1875306901" sldId="285"/>
            <ac:spMk id="34" creationId="{5EE2FE2C-EA32-4F16-AAE0-2AB18F783696}"/>
          </ac:spMkLst>
        </pc:spChg>
        <pc:spChg chg="add mod">
          <ac:chgData name="Hangyu Yu" userId="4769b349918564ed" providerId="LiveId" clId="{7724B987-D618-4422-B709-CF94B755D708}" dt="2024-09-17T10:33:01.972" v="1585" actId="554"/>
          <ac:spMkLst>
            <pc:docMk/>
            <pc:sldMk cId="1875306901" sldId="285"/>
            <ac:spMk id="35" creationId="{1F1B8F9E-A508-40A3-A823-D01F74FE47D5}"/>
          </ac:spMkLst>
        </pc:spChg>
        <pc:spChg chg="add del">
          <ac:chgData name="Hangyu Yu" userId="4769b349918564ed" providerId="LiveId" clId="{7724B987-D618-4422-B709-CF94B755D708}" dt="2024-09-17T10:34:10.300" v="1608" actId="478"/>
          <ac:spMkLst>
            <pc:docMk/>
            <pc:sldMk cId="1875306901" sldId="285"/>
            <ac:spMk id="57" creationId="{7CD749B4-5B28-4C2A-9BD3-D78B171C8379}"/>
          </ac:spMkLst>
        </pc:spChg>
        <pc:spChg chg="add mod">
          <ac:chgData name="Hangyu Yu" userId="4769b349918564ed" providerId="LiveId" clId="{7724B987-D618-4422-B709-CF94B755D708}" dt="2024-09-17T10:34:22.327" v="1611" actId="14100"/>
          <ac:spMkLst>
            <pc:docMk/>
            <pc:sldMk cId="1875306901" sldId="285"/>
            <ac:spMk id="58" creationId="{FC2954C5-4F72-41A0-B85F-14E8DB5EC84B}"/>
          </ac:spMkLst>
        </pc:spChg>
        <pc:spChg chg="add mod">
          <ac:chgData name="Hangyu Yu" userId="4769b349918564ed" providerId="LiveId" clId="{7724B987-D618-4422-B709-CF94B755D708}" dt="2024-09-17T10:34:31.464" v="1612" actId="571"/>
          <ac:spMkLst>
            <pc:docMk/>
            <pc:sldMk cId="1875306901" sldId="285"/>
            <ac:spMk id="59" creationId="{E2718413-E52C-426D-A03E-647CEA822788}"/>
          </ac:spMkLst>
        </pc:spChg>
        <pc:picChg chg="add mod">
          <ac:chgData name="Hangyu Yu" userId="4769b349918564ed" providerId="LiveId" clId="{7724B987-D618-4422-B709-CF94B755D708}" dt="2024-09-17T10:31:10.512" v="1513" actId="571"/>
          <ac:picMkLst>
            <pc:docMk/>
            <pc:sldMk cId="1875306901" sldId="285"/>
            <ac:picMk id="28" creationId="{FFC0B310-EEC8-499A-A43B-E7764E9BD673}"/>
          </ac:picMkLst>
        </pc:picChg>
        <pc:picChg chg="del">
          <ac:chgData name="Hangyu Yu" userId="4769b349918564ed" providerId="LiveId" clId="{7724B987-D618-4422-B709-CF94B755D708}" dt="2024-09-17T10:19:50.931" v="1437" actId="478"/>
          <ac:picMkLst>
            <pc:docMk/>
            <pc:sldMk cId="1875306901" sldId="285"/>
            <ac:picMk id="33" creationId="{D78188FA-DC15-494B-8EEC-BB96BDC39F9B}"/>
          </ac:picMkLst>
        </pc:picChg>
        <pc:picChg chg="add del mod">
          <ac:chgData name="Hangyu Yu" userId="4769b349918564ed" providerId="LiveId" clId="{7724B987-D618-4422-B709-CF94B755D708}" dt="2024-09-17T10:33:46.902" v="1600" actId="478"/>
          <ac:picMkLst>
            <pc:docMk/>
            <pc:sldMk cId="1875306901" sldId="285"/>
            <ac:picMk id="49" creationId="{7A600B90-1BA8-456F-857E-8CD9681B2202}"/>
          </ac:picMkLst>
        </pc:picChg>
        <pc:picChg chg="add mod">
          <ac:chgData name="Hangyu Yu" userId="4769b349918564ed" providerId="LiveId" clId="{7724B987-D618-4422-B709-CF94B755D708}" dt="2024-09-17T10:34:04.680" v="1606" actId="1076"/>
          <ac:picMkLst>
            <pc:docMk/>
            <pc:sldMk cId="1875306901" sldId="285"/>
            <ac:picMk id="56" creationId="{0BD60481-B4CC-48D7-A3B1-31FF4B35E23A}"/>
          </ac:picMkLst>
        </pc:picChg>
        <pc:cxnChg chg="mod">
          <ac:chgData name="Hangyu Yu" userId="4769b349918564ed" providerId="LiveId" clId="{7724B987-D618-4422-B709-CF94B755D708}" dt="2024-09-17T10:32:39.319" v="1575" actId="1076"/>
          <ac:cxnSpMkLst>
            <pc:docMk/>
            <pc:sldMk cId="1875306901" sldId="285"/>
            <ac:cxnSpMk id="14" creationId="{EF60465D-8C80-4DFD-9C04-8C8A10D72793}"/>
          </ac:cxnSpMkLst>
        </pc:cxnChg>
        <pc:cxnChg chg="add del mod">
          <ac:chgData name="Hangyu Yu" userId="4769b349918564ed" providerId="LiveId" clId="{7724B987-D618-4422-B709-CF94B755D708}" dt="2024-09-17T10:32:37.446" v="1574" actId="478"/>
          <ac:cxnSpMkLst>
            <pc:docMk/>
            <pc:sldMk cId="1875306901" sldId="285"/>
            <ac:cxnSpMk id="36" creationId="{CF8D6BC8-7E63-4C19-8B39-606D2E08574B}"/>
          </ac:cxnSpMkLst>
        </pc:cxnChg>
        <pc:cxnChg chg="add mod">
          <ac:chgData name="Hangyu Yu" userId="4769b349918564ed" providerId="LiveId" clId="{7724B987-D618-4422-B709-CF94B755D708}" dt="2024-09-17T10:33:37.816" v="1596" actId="1076"/>
          <ac:cxnSpMkLst>
            <pc:docMk/>
            <pc:sldMk cId="1875306901" sldId="285"/>
            <ac:cxnSpMk id="37" creationId="{9E3DCF54-FE25-4D10-B922-F132A2BE97B7}"/>
          </ac:cxnSpMkLst>
        </pc:cxnChg>
        <pc:cxnChg chg="add mod">
          <ac:chgData name="Hangyu Yu" userId="4769b349918564ed" providerId="LiveId" clId="{7724B987-D618-4422-B709-CF94B755D708}" dt="2024-09-17T10:33:37.816" v="1596" actId="1076"/>
          <ac:cxnSpMkLst>
            <pc:docMk/>
            <pc:sldMk cId="1875306901" sldId="285"/>
            <ac:cxnSpMk id="39" creationId="{71199D8E-F5F6-4CF0-AD5E-F9AFB5ADFE16}"/>
          </ac:cxnSpMkLst>
        </pc:cxnChg>
        <pc:cxnChg chg="add mod">
          <ac:chgData name="Hangyu Yu" userId="4769b349918564ed" providerId="LiveId" clId="{7724B987-D618-4422-B709-CF94B755D708}" dt="2024-09-17T10:32:57.295" v="1584" actId="14100"/>
          <ac:cxnSpMkLst>
            <pc:docMk/>
            <pc:sldMk cId="1875306901" sldId="285"/>
            <ac:cxnSpMk id="42" creationId="{7DB8E3AF-0447-4934-A2BF-38A37991E2B1}"/>
          </ac:cxnSpMkLst>
        </pc:cxnChg>
        <pc:cxnChg chg="add mod">
          <ac:chgData name="Hangyu Yu" userId="4769b349918564ed" providerId="LiveId" clId="{7724B987-D618-4422-B709-CF94B755D708}" dt="2024-09-17T10:45:11.036" v="1782" actId="14100"/>
          <ac:cxnSpMkLst>
            <pc:docMk/>
            <pc:sldMk cId="1875306901" sldId="285"/>
            <ac:cxnSpMk id="45" creationId="{E911DA75-27B5-45C4-987C-B8F25045F2B7}"/>
          </ac:cxnSpMkLst>
        </pc:cxnChg>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pChg chg="mod">
          <ac:chgData name="Hangyu Yu" userId="4769b349918564ed" providerId="LiveId" clId="{7724B987-D618-4422-B709-CF94B755D708}" dt="2024-09-18T07:05:46.878" v="2208"/>
          <ac:spMkLst>
            <pc:docMk/>
            <pc:sldMk cId="154521058" sldId="286"/>
            <ac:spMk id="4" creationId="{EE3D9599-6AD0-A54B-A8DB-E5D44637B072}"/>
          </ac:spMkLst>
        </pc:spChg>
        <pc:spChg chg="mod">
          <ac:chgData name="Hangyu Yu" userId="4769b349918564ed" providerId="LiveId" clId="{7724B987-D618-4422-B709-CF94B755D708}" dt="2024-09-17T10:36:26.496" v="1666"/>
          <ac:spMkLst>
            <pc:docMk/>
            <pc:sldMk cId="154521058" sldId="286"/>
            <ac:spMk id="8" creationId="{77459438-CE00-4259-996A-AF07F3F98CAA}"/>
          </ac:spMkLst>
        </pc:spChg>
        <pc:spChg chg="mod">
          <ac:chgData name="Hangyu Yu" userId="4769b349918564ed" providerId="LiveId" clId="{7724B987-D618-4422-B709-CF94B755D708}" dt="2024-09-17T10:36:22.470" v="1665"/>
          <ac:spMkLst>
            <pc:docMk/>
            <pc:sldMk cId="154521058" sldId="286"/>
            <ac:spMk id="20" creationId="{9AFC6508-4EF0-4E52-B2E3-440C0656D665}"/>
          </ac:spMkLst>
        </pc:spChg>
        <pc:spChg chg="mod">
          <ac:chgData name="Hangyu Yu" userId="4769b349918564ed" providerId="LiveId" clId="{7724B987-D618-4422-B709-CF94B755D708}" dt="2024-09-17T10:35:06.055" v="1615"/>
          <ac:spMkLst>
            <pc:docMk/>
            <pc:sldMk cId="154521058" sldId="286"/>
            <ac:spMk id="22" creationId="{2AD98651-61B1-420D-889A-CE8248A5F5A4}"/>
          </ac:spMkLst>
        </pc:spChg>
        <pc:spChg chg="mod">
          <ac:chgData name="Hangyu Yu" userId="4769b349918564ed" providerId="LiveId" clId="{7724B987-D618-4422-B709-CF94B755D708}" dt="2024-09-17T10:36:45.140" v="1685" actId="20577"/>
          <ac:spMkLst>
            <pc:docMk/>
            <pc:sldMk cId="154521058" sldId="286"/>
            <ac:spMk id="27" creationId="{9E003905-77DA-409C-B5B8-A0E5927A222A}"/>
          </ac:spMkLst>
        </pc:spChg>
        <pc:spChg chg="del">
          <ac:chgData name="Hangyu Yu" userId="4769b349918564ed" providerId="LiveId" clId="{7724B987-D618-4422-B709-CF94B755D708}" dt="2024-09-17T10:35:11.227" v="1618" actId="478"/>
          <ac:spMkLst>
            <pc:docMk/>
            <pc:sldMk cId="154521058" sldId="286"/>
            <ac:spMk id="58" creationId="{FC2954C5-4F72-41A0-B85F-14E8DB5EC84B}"/>
          </ac:spMkLst>
        </pc:spChg>
        <pc:picChg chg="add mod">
          <ac:chgData name="Hangyu Yu" userId="4769b349918564ed" providerId="LiveId" clId="{7724B987-D618-4422-B709-CF94B755D708}" dt="2024-09-17T10:35:25.902" v="1624" actId="1076"/>
          <ac:picMkLst>
            <pc:docMk/>
            <pc:sldMk cId="154521058" sldId="286"/>
            <ac:picMk id="6" creationId="{C3B257AA-0CA6-44D4-9903-34A807FA77A8}"/>
          </ac:picMkLst>
        </pc:picChg>
        <pc:picChg chg="del">
          <ac:chgData name="Hangyu Yu" userId="4769b349918564ed" providerId="LiveId" clId="{7724B987-D618-4422-B709-CF94B755D708}" dt="2024-09-17T10:35:11.656" v="1619" actId="478"/>
          <ac:picMkLst>
            <pc:docMk/>
            <pc:sldMk cId="154521058" sldId="286"/>
            <ac:picMk id="56" creationId="{0BD60481-B4CC-48D7-A3B1-31FF4B35E23A}"/>
          </ac:picMkLst>
        </pc:picChg>
        <pc:cxnChg chg="mod">
          <ac:chgData name="Hangyu Yu" userId="4769b349918564ed" providerId="LiveId" clId="{7724B987-D618-4422-B709-CF94B755D708}" dt="2024-09-17T10:45:14.152" v="1783" actId="14100"/>
          <ac:cxnSpMkLst>
            <pc:docMk/>
            <pc:sldMk cId="154521058" sldId="286"/>
            <ac:cxnSpMk id="45" creationId="{E911DA75-27B5-45C4-987C-B8F25045F2B7}"/>
          </ac:cxnSpMkLst>
        </pc:cxnChg>
      </pc:sldChg>
      <pc:sldChg chg="addSp delSp modSp add mod">
        <pc:chgData name="Hangyu Yu" userId="4769b349918564ed" providerId="LiveId" clId="{7724B987-D618-4422-B709-CF94B755D708}" dt="2024-09-18T07:05:46.878" v="2208"/>
        <pc:sldMkLst>
          <pc:docMk/>
          <pc:sldMk cId="3132138733" sldId="287"/>
        </pc:sldMkLst>
        <pc:spChg chg="mod">
          <ac:chgData name="Hangyu Yu" userId="4769b349918564ed" providerId="LiveId" clId="{7724B987-D618-4422-B709-CF94B755D708}" dt="2024-09-18T07:05:46.878" v="2208"/>
          <ac:spMkLst>
            <pc:docMk/>
            <pc:sldMk cId="3132138733" sldId="287"/>
            <ac:spMk id="4" creationId="{EE3D9599-6AD0-A54B-A8DB-E5D44637B072}"/>
          </ac:spMkLst>
        </pc:spChg>
        <pc:spChg chg="add del">
          <ac:chgData name="Hangyu Yu" userId="4769b349918564ed" providerId="LiveId" clId="{7724B987-D618-4422-B709-CF94B755D708}" dt="2024-09-17T10:41:17.426" v="1757" actId="478"/>
          <ac:spMkLst>
            <pc:docMk/>
            <pc:sldMk cId="3132138733" sldId="287"/>
            <ac:spMk id="19" creationId="{D85D1A21-D676-4D8E-B0B5-A5AE09394A9A}"/>
          </ac:spMkLst>
        </pc:spChg>
        <pc:spChg chg="mod">
          <ac:chgData name="Hangyu Yu" userId="4769b349918564ed" providerId="LiveId" clId="{7724B987-D618-4422-B709-CF94B755D708}" dt="2024-09-17T10:37:43.463" v="1700" actId="20577"/>
          <ac:spMkLst>
            <pc:docMk/>
            <pc:sldMk cId="3132138733" sldId="287"/>
            <ac:spMk id="22" creationId="{2AD98651-61B1-420D-889A-CE8248A5F5A4}"/>
          </ac:spMkLst>
        </pc:spChg>
        <pc:spChg chg="add del mod">
          <ac:chgData name="Hangyu Yu" userId="4769b349918564ed" providerId="LiveId" clId="{7724B987-D618-4422-B709-CF94B755D708}" dt="2024-09-17T10:41:20.869" v="1758" actId="1076"/>
          <ac:spMkLst>
            <pc:docMk/>
            <pc:sldMk cId="3132138733" sldId="287"/>
            <ac:spMk id="30" creationId="{15A09FAB-7890-4AA0-82F4-2DBD02CE0308}"/>
          </ac:spMkLst>
        </pc:spChg>
        <pc:spChg chg="add mod">
          <ac:chgData name="Hangyu Yu" userId="4769b349918564ed" providerId="LiveId" clId="{7724B987-D618-4422-B709-CF94B755D708}" dt="2024-09-17T10:42:06.091" v="1762" actId="20577"/>
          <ac:spMkLst>
            <pc:docMk/>
            <pc:sldMk cId="3132138733" sldId="287"/>
            <ac:spMk id="33" creationId="{13871B83-6F0D-4BE9-AA21-1F79BDFE407C}"/>
          </ac:spMkLst>
        </pc:spChg>
        <pc:spChg chg="add mod">
          <ac:chgData name="Hangyu Yu" userId="4769b349918564ed" providerId="LiveId" clId="{7724B987-D618-4422-B709-CF94B755D708}" dt="2024-09-17T10:40:51.292" v="1749" actId="1076"/>
          <ac:spMkLst>
            <pc:docMk/>
            <pc:sldMk cId="3132138733" sldId="287"/>
            <ac:spMk id="34" creationId="{D7C121DD-5E4B-4FF2-B5FB-B0841B5D4055}"/>
          </ac:spMkLst>
        </pc:spChg>
        <pc:spChg chg="add mod">
          <ac:chgData name="Hangyu Yu" userId="4769b349918564ed" providerId="LiveId" clId="{7724B987-D618-4422-B709-CF94B755D708}" dt="2024-09-17T10:40:53.553" v="1751" actId="571"/>
          <ac:spMkLst>
            <pc:docMk/>
            <pc:sldMk cId="3132138733" sldId="287"/>
            <ac:spMk id="38" creationId="{F4552177-A57E-4EA2-AADB-9C2E88F990EB}"/>
          </ac:spMkLst>
        </pc:spChg>
        <pc:spChg chg="add del">
          <ac:chgData name="Hangyu Yu" userId="4769b349918564ed" providerId="LiveId" clId="{7724B987-D618-4422-B709-CF94B755D708}" dt="2024-09-17T10:41:17.426" v="1757" actId="478"/>
          <ac:spMkLst>
            <pc:docMk/>
            <pc:sldMk cId="3132138733" sldId="287"/>
            <ac:spMk id="59" creationId="{E2718413-E52C-426D-A03E-647CEA822788}"/>
          </ac:spMkLst>
        </pc:spChg>
        <pc:picChg chg="del">
          <ac:chgData name="Hangyu Yu" userId="4769b349918564ed" providerId="LiveId" clId="{7724B987-D618-4422-B709-CF94B755D708}" dt="2024-09-17T10:37:09.037" v="1687" actId="478"/>
          <ac:picMkLst>
            <pc:docMk/>
            <pc:sldMk cId="3132138733" sldId="287"/>
            <ac:picMk id="6" creationId="{C3B257AA-0CA6-44D4-9903-34A807FA77A8}"/>
          </ac:picMkLst>
        </pc:picChg>
        <pc:picChg chg="add del mod">
          <ac:chgData name="Hangyu Yu" userId="4769b349918564ed" providerId="LiveId" clId="{7724B987-D618-4422-B709-CF94B755D708}" dt="2024-09-17T10:44:04.595" v="1777" actId="478"/>
          <ac:picMkLst>
            <pc:docMk/>
            <pc:sldMk cId="3132138733" sldId="287"/>
            <ac:picMk id="29" creationId="{F8579075-4F0B-4261-9158-DE2053D6F993}"/>
          </ac:picMkLst>
        </pc:picChg>
        <pc:picChg chg="add del mod">
          <ac:chgData name="Hangyu Yu" userId="4769b349918564ed" providerId="LiveId" clId="{7724B987-D618-4422-B709-CF94B755D708}" dt="2024-09-17T10:44:05.337" v="1778" actId="478"/>
          <ac:picMkLst>
            <pc:docMk/>
            <pc:sldMk cId="3132138733" sldId="287"/>
            <ac:picMk id="43" creationId="{33311C73-E928-46DC-AD0B-43C25B2F126E}"/>
          </ac:picMkLst>
        </pc:picChg>
        <pc:picChg chg="add mod">
          <ac:chgData name="Hangyu Yu" userId="4769b349918564ed" providerId="LiveId" clId="{7724B987-D618-4422-B709-CF94B755D708}" dt="2024-09-17T10:43:16.819" v="1776" actId="1076"/>
          <ac:picMkLst>
            <pc:docMk/>
            <pc:sldMk cId="3132138733" sldId="287"/>
            <ac:picMk id="46" creationId="{949C9A91-418C-42CF-A0A3-74E6F16865FB}"/>
          </ac:picMkLst>
        </pc:picChg>
        <pc:cxnChg chg="add mod">
          <ac:chgData name="Hangyu Yu" userId="4769b349918564ed" providerId="LiveId" clId="{7724B987-D618-4422-B709-CF94B755D708}" dt="2024-09-17T10:40:51.292" v="1749" actId="1076"/>
          <ac:cxnSpMkLst>
            <pc:docMk/>
            <pc:sldMk cId="3132138733" sldId="287"/>
            <ac:cxnSpMk id="36" creationId="{5BC8DFE0-15C0-45DA-8784-9ADE8183F584}"/>
          </ac:cxnSpMkLst>
        </pc:cxnChg>
        <pc:cxnChg chg="add mod">
          <ac:chgData name="Hangyu Yu" userId="4769b349918564ed" providerId="LiveId" clId="{7724B987-D618-4422-B709-CF94B755D708}" dt="2024-09-17T10:41:00.435" v="1754" actId="14100"/>
          <ac:cxnSpMkLst>
            <pc:docMk/>
            <pc:sldMk cId="3132138733" sldId="287"/>
            <ac:cxnSpMk id="40" creationId="{979C318C-96B0-48D4-BA9F-824AFF960006}"/>
          </ac:cxnSpMkLst>
        </pc:cxnChg>
        <pc:cxnChg chg="mod">
          <ac:chgData name="Hangyu Yu" userId="4769b349918564ed" providerId="LiveId" clId="{7724B987-D618-4422-B709-CF94B755D708}" dt="2024-09-17T10:45:16.784" v="1784" actId="14100"/>
          <ac:cxnSpMkLst>
            <pc:docMk/>
            <pc:sldMk cId="3132138733" sldId="287"/>
            <ac:cxnSpMk id="45" creationId="{E911DA75-27B5-45C4-987C-B8F25045F2B7}"/>
          </ac:cxnSpMkLst>
        </pc:cxnChg>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pChg chg="mod">
          <ac:chgData name="Hangyu Yu" userId="4769b349918564ed" providerId="LiveId" clId="{7724B987-D618-4422-B709-CF94B755D708}" dt="2024-09-18T07:05:46.878" v="2208"/>
          <ac:spMkLst>
            <pc:docMk/>
            <pc:sldMk cId="3014394104" sldId="288"/>
            <ac:spMk id="4" creationId="{EE3D9599-6AD0-A54B-A8DB-E5D44637B072}"/>
          </ac:spMkLst>
        </pc:spChg>
        <pc:spChg chg="del">
          <ac:chgData name="Hangyu Yu" userId="4769b349918564ed" providerId="LiveId" clId="{7724B987-D618-4422-B709-CF94B755D708}" dt="2024-09-17T10:45:50.117" v="1788" actId="478"/>
          <ac:spMkLst>
            <pc:docMk/>
            <pc:sldMk cId="3014394104" sldId="288"/>
            <ac:spMk id="22" creationId="{2AD98651-61B1-420D-889A-CE8248A5F5A4}"/>
          </ac:spMkLst>
        </pc:spChg>
        <pc:spChg chg="del">
          <ac:chgData name="Hangyu Yu" userId="4769b349918564ed" providerId="LiveId" clId="{7724B987-D618-4422-B709-CF94B755D708}" dt="2024-09-17T10:45:52.010" v="1790" actId="478"/>
          <ac:spMkLst>
            <pc:docMk/>
            <pc:sldMk cId="3014394104" sldId="288"/>
            <ac:spMk id="27" creationId="{9E003905-77DA-409C-B5B8-A0E5927A222A}"/>
          </ac:spMkLst>
        </pc:spChg>
        <pc:spChg chg="mod">
          <ac:chgData name="Hangyu Yu" userId="4769b349918564ed" providerId="LiveId" clId="{7724B987-D618-4422-B709-CF94B755D708}" dt="2024-09-17T10:45:41.475" v="1786" actId="1076"/>
          <ac:spMkLst>
            <pc:docMk/>
            <pc:sldMk cId="3014394104" sldId="288"/>
            <ac:spMk id="30" creationId="{15A09FAB-7890-4AA0-82F4-2DBD02CE0308}"/>
          </ac:spMkLst>
        </pc:spChg>
        <pc:spChg chg="del">
          <ac:chgData name="Hangyu Yu" userId="4769b349918564ed" providerId="LiveId" clId="{7724B987-D618-4422-B709-CF94B755D708}" dt="2024-09-17T10:46:52.492" v="1795" actId="478"/>
          <ac:spMkLst>
            <pc:docMk/>
            <pc:sldMk cId="3014394104" sldId="288"/>
            <ac:spMk id="32" creationId="{14199773-6130-4B25-8D19-4F84F666B717}"/>
          </ac:spMkLst>
        </pc:spChg>
        <pc:spChg chg="del">
          <ac:chgData name="Hangyu Yu" userId="4769b349918564ed" providerId="LiveId" clId="{7724B987-D618-4422-B709-CF94B755D708}" dt="2024-09-17T10:45:50.117" v="1788" actId="478"/>
          <ac:spMkLst>
            <pc:docMk/>
            <pc:sldMk cId="3014394104" sldId="288"/>
            <ac:spMk id="33" creationId="{13871B83-6F0D-4BE9-AA21-1F79BDFE407C}"/>
          </ac:spMkLst>
        </pc:spChg>
        <pc:spChg chg="del">
          <ac:chgData name="Hangyu Yu" userId="4769b349918564ed" providerId="LiveId" clId="{7724B987-D618-4422-B709-CF94B755D708}" dt="2024-09-17T10:45:50.117" v="1788" actId="478"/>
          <ac:spMkLst>
            <pc:docMk/>
            <pc:sldMk cId="3014394104" sldId="288"/>
            <ac:spMk id="34" creationId="{D7C121DD-5E4B-4FF2-B5FB-B0841B5D4055}"/>
          </ac:spMkLst>
        </pc:spChg>
        <pc:spChg chg="add mod">
          <ac:chgData name="Hangyu Yu" userId="4769b349918564ed" providerId="LiveId" clId="{7724B987-D618-4422-B709-CF94B755D708}" dt="2024-09-17T10:46:03.171" v="1793" actId="571"/>
          <ac:spMkLst>
            <pc:docMk/>
            <pc:sldMk cId="3014394104" sldId="288"/>
            <ac:spMk id="38" creationId="{16A4ACBF-E74C-4439-8BBA-4B3C0551FBC3}"/>
          </ac:spMkLst>
        </pc:spChg>
        <pc:spChg chg="add mod">
          <ac:chgData name="Hangyu Yu" userId="4769b349918564ed" providerId="LiveId" clId="{7724B987-D618-4422-B709-CF94B755D708}" dt="2024-09-17T10:46:58.116" v="1798" actId="571"/>
          <ac:spMkLst>
            <pc:docMk/>
            <pc:sldMk cId="3014394104" sldId="288"/>
            <ac:spMk id="41" creationId="{F7B981B4-EC2F-4482-B788-D3719695C4A9}"/>
          </ac:spMkLst>
        </pc:spChg>
        <pc:spChg chg="add mod">
          <ac:chgData name="Hangyu Yu" userId="4769b349918564ed" providerId="LiveId" clId="{7724B987-D618-4422-B709-CF94B755D708}" dt="2024-09-17T10:47:03.875" v="1799"/>
          <ac:spMkLst>
            <pc:docMk/>
            <pc:sldMk cId="3014394104" sldId="288"/>
            <ac:spMk id="43" creationId="{1D948CB8-2E0B-4555-96B4-35AA8A768980}"/>
          </ac:spMkLst>
        </pc:spChg>
        <pc:spChg chg="add mod">
          <ac:chgData name="Hangyu Yu" userId="4769b349918564ed" providerId="LiveId" clId="{7724B987-D618-4422-B709-CF94B755D708}" dt="2024-09-17T10:47:41.963" v="1860" actId="20577"/>
          <ac:spMkLst>
            <pc:docMk/>
            <pc:sldMk cId="3014394104" sldId="288"/>
            <ac:spMk id="44" creationId="{06A6A674-A7B5-4815-9C3E-3E3ABD98ECD1}"/>
          </ac:spMkLst>
        </pc:spChg>
        <pc:spChg chg="add mod">
          <ac:chgData name="Hangyu Yu" userId="4769b349918564ed" providerId="LiveId" clId="{7724B987-D618-4422-B709-CF94B755D708}" dt="2024-09-17T10:48:09.569" v="1884"/>
          <ac:spMkLst>
            <pc:docMk/>
            <pc:sldMk cId="3014394104" sldId="288"/>
            <ac:spMk id="47" creationId="{271BEC29-DF66-4EB1-97FB-B798EB6050E7}"/>
          </ac:spMkLst>
        </pc:spChg>
        <pc:picChg chg="add mod">
          <ac:chgData name="Hangyu Yu" userId="4769b349918564ed" providerId="LiveId" clId="{7724B987-D618-4422-B709-CF94B755D708}" dt="2024-09-17T10:48:20.081" v="1888" actId="1076"/>
          <ac:picMkLst>
            <pc:docMk/>
            <pc:sldMk cId="3014394104" sldId="288"/>
            <ac:picMk id="19" creationId="{70D18C9A-C0D6-46D7-BEBC-98E2996E9869}"/>
          </ac:picMkLst>
        </pc:picChg>
        <pc:picChg chg="del">
          <ac:chgData name="Hangyu Yu" userId="4769b349918564ed" providerId="LiveId" clId="{7724B987-D618-4422-B709-CF94B755D708}" dt="2024-09-17T10:45:47.935" v="1787" actId="478"/>
          <ac:picMkLst>
            <pc:docMk/>
            <pc:sldMk cId="3014394104" sldId="288"/>
            <ac:picMk id="46" creationId="{949C9A91-418C-42CF-A0A3-74E6F16865FB}"/>
          </ac:picMkLst>
        </pc:picChg>
        <pc:cxnChg chg="del mod">
          <ac:chgData name="Hangyu Yu" userId="4769b349918564ed" providerId="LiveId" clId="{7724B987-D618-4422-B709-CF94B755D708}" dt="2024-09-17T10:45:50.117" v="1788" actId="478"/>
          <ac:cxnSpMkLst>
            <pc:docMk/>
            <pc:sldMk cId="3014394104" sldId="288"/>
            <ac:cxnSpMk id="36" creationId="{5BC8DFE0-15C0-45DA-8784-9ADE8183F584}"/>
          </ac:cxnSpMkLst>
        </pc:cxnChg>
        <pc:cxnChg chg="del mod">
          <ac:chgData name="Hangyu Yu" userId="4769b349918564ed" providerId="LiveId" clId="{7724B987-D618-4422-B709-CF94B755D708}" dt="2024-09-17T10:46:53.343" v="1796" actId="478"/>
          <ac:cxnSpMkLst>
            <pc:docMk/>
            <pc:sldMk cId="3014394104" sldId="288"/>
            <ac:cxnSpMk id="37" creationId="{9E3DCF54-FE25-4D10-B922-F132A2BE97B7}"/>
          </ac:cxnSpMkLst>
        </pc:cxnChg>
        <pc:cxnChg chg="del mod">
          <ac:chgData name="Hangyu Yu" userId="4769b349918564ed" providerId="LiveId" clId="{7724B987-D618-4422-B709-CF94B755D708}" dt="2024-09-17T10:46:50.641" v="1794" actId="478"/>
          <ac:cxnSpMkLst>
            <pc:docMk/>
            <pc:sldMk cId="3014394104" sldId="288"/>
            <ac:cxnSpMk id="39" creationId="{71199D8E-F5F6-4CF0-AD5E-F9AFB5ADFE16}"/>
          </ac:cxnSpMkLst>
        </pc:cxnChg>
        <pc:cxnChg chg="del mod">
          <ac:chgData name="Hangyu Yu" userId="4769b349918564ed" providerId="LiveId" clId="{7724B987-D618-4422-B709-CF94B755D708}" dt="2024-09-17T10:45:50.950" v="1789" actId="478"/>
          <ac:cxnSpMkLst>
            <pc:docMk/>
            <pc:sldMk cId="3014394104" sldId="288"/>
            <ac:cxnSpMk id="40" creationId="{979C318C-96B0-48D4-BA9F-824AFF960006}"/>
          </ac:cxnSpMkLst>
        </pc:cxnChg>
        <pc:cxnChg chg="del mod">
          <ac:chgData name="Hangyu Yu" userId="4769b349918564ed" providerId="LiveId" clId="{7724B987-D618-4422-B709-CF94B755D708}" dt="2024-09-17T10:45:52.592" v="1791" actId="478"/>
          <ac:cxnSpMkLst>
            <pc:docMk/>
            <pc:sldMk cId="3014394104" sldId="288"/>
            <ac:cxnSpMk id="42" creationId="{7DB8E3AF-0447-4934-A2BF-38A37991E2B1}"/>
          </ac:cxnSpMkLst>
        </pc:cxnChg>
        <pc:cxnChg chg="del mod">
          <ac:chgData name="Hangyu Yu" userId="4769b349918564ed" providerId="LiveId" clId="{7724B987-D618-4422-B709-CF94B755D708}" dt="2024-09-17T10:45:53.357" v="1792" actId="478"/>
          <ac:cxnSpMkLst>
            <pc:docMk/>
            <pc:sldMk cId="3014394104" sldId="288"/>
            <ac:cxnSpMk id="45" creationId="{E911DA75-27B5-45C4-987C-B8F25045F2B7}"/>
          </ac:cxnSpMkLst>
        </pc:cxnChg>
        <pc:cxnChg chg="add mod">
          <ac:chgData name="Hangyu Yu" userId="4769b349918564ed" providerId="LiveId" clId="{7724B987-D618-4422-B709-CF94B755D708}" dt="2024-09-17T10:48:03.523" v="1882" actId="14100"/>
          <ac:cxnSpMkLst>
            <pc:docMk/>
            <pc:sldMk cId="3014394104" sldId="288"/>
            <ac:cxnSpMk id="48" creationId="{845084BD-A1D7-473A-82F9-E28B522BEA79}"/>
          </ac:cxnSpMkLst>
        </pc:cxnChg>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pChg chg="mod">
          <ac:chgData name="Hangyu Yu" userId="4769b349918564ed" providerId="LiveId" clId="{7724B987-D618-4422-B709-CF94B755D708}" dt="2024-09-18T07:05:46.878" v="2208"/>
          <ac:spMkLst>
            <pc:docMk/>
            <pc:sldMk cId="2968012167" sldId="289"/>
            <ac:spMk id="4" creationId="{EE3D9599-6AD0-A54B-A8DB-E5D44637B072}"/>
          </ac:spMkLst>
        </pc:spChg>
        <pc:spChg chg="mod">
          <ac:chgData name="Hangyu Yu" userId="4769b349918564ed" providerId="LiveId" clId="{7724B987-D618-4422-B709-CF94B755D708}" dt="2024-09-17T10:48:41.068" v="1893" actId="1076"/>
          <ac:spMkLst>
            <pc:docMk/>
            <pc:sldMk cId="2968012167" sldId="289"/>
            <ac:spMk id="5" creationId="{D0776DD9-9966-334C-AB8C-86A7550DDDA3}"/>
          </ac:spMkLst>
        </pc:spChg>
        <pc:spChg chg="del">
          <ac:chgData name="Hangyu Yu" userId="4769b349918564ed" providerId="LiveId" clId="{7724B987-D618-4422-B709-CF94B755D708}" dt="2024-09-17T10:48:38.755" v="1890" actId="478"/>
          <ac:spMkLst>
            <pc:docMk/>
            <pc:sldMk cId="2968012167" sldId="289"/>
            <ac:spMk id="8" creationId="{A9B0BC27-916E-4D17-8116-993539EE200B}"/>
          </ac:spMkLst>
        </pc:spChg>
        <pc:spChg chg="del mod">
          <ac:chgData name="Hangyu Yu" userId="4769b349918564ed" providerId="LiveId" clId="{7724B987-D618-4422-B709-CF94B755D708}" dt="2024-09-17T10:49:00.574" v="1896" actId="478"/>
          <ac:spMkLst>
            <pc:docMk/>
            <pc:sldMk cId="2968012167" sldId="289"/>
            <ac:spMk id="9" creationId="{EB840090-E026-4D44-A87B-BEFD1C85978C}"/>
          </ac:spMkLst>
        </pc:spChg>
        <pc:spChg chg="del mod">
          <ac:chgData name="Hangyu Yu" userId="4769b349918564ed" providerId="LiveId" clId="{7724B987-D618-4422-B709-CF94B755D708}" dt="2024-09-17T10:48:59.809" v="1895" actId="478"/>
          <ac:spMkLst>
            <pc:docMk/>
            <pc:sldMk cId="2968012167" sldId="289"/>
            <ac:spMk id="10" creationId="{2C139D63-B188-4B09-A813-FEB2197E95FA}"/>
          </ac:spMkLst>
        </pc:spChg>
        <pc:spChg chg="mod">
          <ac:chgData name="Hangyu Yu" userId="4769b349918564ed" providerId="LiveId" clId="{7724B987-D618-4422-B709-CF94B755D708}" dt="2024-09-17T10:49:42.717" v="1946" actId="20577"/>
          <ac:spMkLst>
            <pc:docMk/>
            <pc:sldMk cId="2968012167" sldId="289"/>
            <ac:spMk id="11" creationId="{5AC4C23F-8AB3-4C43-84C7-93A3CC945A75}"/>
          </ac:spMkLst>
        </pc:spChg>
        <pc:spChg chg="mod">
          <ac:chgData name="Hangyu Yu" userId="4769b349918564ed" providerId="LiveId" clId="{7724B987-D618-4422-B709-CF94B755D708}" dt="2024-09-17T10:52:15.892" v="2095" actId="20577"/>
          <ac:spMkLst>
            <pc:docMk/>
            <pc:sldMk cId="2968012167" sldId="289"/>
            <ac:spMk id="12" creationId="{387658A1-F033-48F4-84EB-4E78B15AC956}"/>
          </ac:spMkLst>
        </pc:spChg>
        <pc:spChg chg="mod">
          <ac:chgData name="Hangyu Yu" userId="4769b349918564ed" providerId="LiveId" clId="{7724B987-D618-4422-B709-CF94B755D708}" dt="2024-09-17T10:53:39.208" v="2184" actId="20577"/>
          <ac:spMkLst>
            <pc:docMk/>
            <pc:sldMk cId="2968012167" sldId="289"/>
            <ac:spMk id="15" creationId="{8D78D84E-1766-4E96-A31B-CACBCC445C77}"/>
          </ac:spMkLst>
        </pc:spChg>
        <pc:spChg chg="add mod">
          <ac:chgData name="Hangyu Yu" userId="4769b349918564ed" providerId="LiveId" clId="{7724B987-D618-4422-B709-CF94B755D708}" dt="2024-09-17T10:53:01.972" v="2129" actId="20577"/>
          <ac:spMkLst>
            <pc:docMk/>
            <pc:sldMk cId="2968012167" sldId="289"/>
            <ac:spMk id="17" creationId="{CE463131-1115-44B5-839A-2568E79BE63C}"/>
          </ac:spMkLst>
        </pc:spChg>
        <pc:spChg chg="del">
          <ac:chgData name="Hangyu Yu" userId="4769b349918564ed" providerId="LiveId" clId="{7724B987-D618-4422-B709-CF94B755D708}" dt="2024-09-17T10:48:39.604" v="1891" actId="478"/>
          <ac:spMkLst>
            <pc:docMk/>
            <pc:sldMk cId="2968012167" sldId="289"/>
            <ac:spMk id="18" creationId="{CE1BB782-14B0-49C7-979A-4EDD4A422286}"/>
          </ac:spMkLst>
        </pc:spChg>
        <pc:spChg chg="del mod">
          <ac:chgData name="Hangyu Yu" userId="4769b349918564ed" providerId="LiveId" clId="{7724B987-D618-4422-B709-CF94B755D708}" dt="2024-09-17T10:49:01.857" v="1897" actId="478"/>
          <ac:spMkLst>
            <pc:docMk/>
            <pc:sldMk cId="2968012167" sldId="289"/>
            <ac:spMk id="19" creationId="{F7D16BA5-A95C-4CCA-8254-0BA4EE312D78}"/>
          </ac:spMkLst>
        </pc:spChg>
        <pc:spChg chg="del mod">
          <ac:chgData name="Hangyu Yu" userId="4769b349918564ed" providerId="LiveId" clId="{7724B987-D618-4422-B709-CF94B755D708}" dt="2024-09-17T10:49:02.465" v="1898" actId="478"/>
          <ac:spMkLst>
            <pc:docMk/>
            <pc:sldMk cId="2968012167" sldId="289"/>
            <ac:spMk id="20" creationId="{6AAB1CB6-E5A9-478A-A0DD-9041B8FCEC20}"/>
          </ac:spMkLst>
        </pc:spChg>
        <pc:spChg chg="mod">
          <ac:chgData name="Hangyu Yu" userId="4769b349918564ed" providerId="LiveId" clId="{7724B987-D618-4422-B709-CF94B755D708}" dt="2024-09-17T10:49:11.178" v="1899" actId="1076"/>
          <ac:spMkLst>
            <pc:docMk/>
            <pc:sldMk cId="2968012167" sldId="289"/>
            <ac:spMk id="21" creationId="{6214C14B-E2DC-4235-A221-1CADF68CAF6D}"/>
          </ac:spMkLst>
        </pc:spChg>
        <pc:spChg chg="mod">
          <ac:chgData name="Hangyu Yu" userId="4769b349918564ed" providerId="LiveId" clId="{7724B987-D618-4422-B709-CF94B755D708}" dt="2024-09-17T10:49:11.178" v="1899" actId="1076"/>
          <ac:spMkLst>
            <pc:docMk/>
            <pc:sldMk cId="2968012167" sldId="289"/>
            <ac:spMk id="22" creationId="{655C0697-C200-4921-97EF-F648140B8823}"/>
          </ac:spMkLst>
        </pc:spChg>
        <pc:spChg chg="add mod">
          <ac:chgData name="Hangyu Yu" userId="4769b349918564ed" providerId="LiveId" clId="{7724B987-D618-4422-B709-CF94B755D708}" dt="2024-09-17T10:53:23.538" v="2131" actId="571"/>
          <ac:spMkLst>
            <pc:docMk/>
            <pc:sldMk cId="2968012167" sldId="289"/>
            <ac:spMk id="23" creationId="{8298B2C3-E0D9-4BCA-B709-421F82D3276F}"/>
          </ac:spMkLst>
        </pc:spChg>
      </pc:sldChg>
      <pc:sldChg chg="addSp delSp modSp add mod modNotesTx">
        <pc:chgData name="Hangyu Yu" userId="4769b349918564ed" providerId="LiveId" clId="{7724B987-D618-4422-B709-CF94B755D708}" dt="2024-09-17T11:04:34.958" v="2207"/>
        <pc:sldMkLst>
          <pc:docMk/>
          <pc:sldMk cId="722904409" sldId="290"/>
        </pc:sldMkLst>
        <pc:spChg chg="mod">
          <ac:chgData name="Hangyu Yu" userId="4769b349918564ed" providerId="LiveId" clId="{7724B987-D618-4422-B709-CF94B755D708}" dt="2024-09-17T10:58:43.158" v="2191"/>
          <ac:spMkLst>
            <pc:docMk/>
            <pc:sldMk cId="722904409" sldId="290"/>
            <ac:spMk id="4" creationId="{EE3D9599-6AD0-A54B-A8DB-E5D44637B072}"/>
          </ac:spMkLst>
        </pc:spChg>
        <pc:spChg chg="del">
          <ac:chgData name="Hangyu Yu" userId="4769b349918564ed" providerId="LiveId" clId="{7724B987-D618-4422-B709-CF94B755D708}" dt="2024-09-17T10:58:46.167" v="2192" actId="478"/>
          <ac:spMkLst>
            <pc:docMk/>
            <pc:sldMk cId="722904409" sldId="290"/>
            <ac:spMk id="6" creationId="{AD50456E-8C1D-4622-80CB-2084FBA1E5FB}"/>
          </ac:spMkLst>
        </pc:spChg>
        <pc:spChg chg="del">
          <ac:chgData name="Hangyu Yu" userId="4769b349918564ed" providerId="LiveId" clId="{7724B987-D618-4422-B709-CF94B755D708}" dt="2024-09-17T10:58:48.102" v="2193" actId="478"/>
          <ac:spMkLst>
            <pc:docMk/>
            <pc:sldMk cId="722904409" sldId="290"/>
            <ac:spMk id="11" creationId="{5AC4C23F-8AB3-4C43-84C7-93A3CC945A75}"/>
          </ac:spMkLst>
        </pc:spChg>
        <pc:spChg chg="del">
          <ac:chgData name="Hangyu Yu" userId="4769b349918564ed" providerId="LiveId" clId="{7724B987-D618-4422-B709-CF94B755D708}" dt="2024-09-17T10:58:48.102" v="2193" actId="478"/>
          <ac:spMkLst>
            <pc:docMk/>
            <pc:sldMk cId="722904409" sldId="290"/>
            <ac:spMk id="12" creationId="{387658A1-F033-48F4-84EB-4E78B15AC956}"/>
          </ac:spMkLst>
        </pc:spChg>
        <pc:spChg chg="del">
          <ac:chgData name="Hangyu Yu" userId="4769b349918564ed" providerId="LiveId" clId="{7724B987-D618-4422-B709-CF94B755D708}" dt="2024-09-17T10:58:48.102" v="2193" actId="478"/>
          <ac:spMkLst>
            <pc:docMk/>
            <pc:sldMk cId="722904409" sldId="290"/>
            <ac:spMk id="15" creationId="{8D78D84E-1766-4E96-A31B-CACBCC445C77}"/>
          </ac:spMkLst>
        </pc:spChg>
        <pc:spChg chg="del">
          <ac:chgData name="Hangyu Yu" userId="4769b349918564ed" providerId="LiveId" clId="{7724B987-D618-4422-B709-CF94B755D708}" dt="2024-09-17T10:58:48.102" v="2193" actId="478"/>
          <ac:spMkLst>
            <pc:docMk/>
            <pc:sldMk cId="722904409" sldId="290"/>
            <ac:spMk id="17" creationId="{CE463131-1115-44B5-839A-2568E79BE63C}"/>
          </ac:spMkLst>
        </pc:spChg>
        <pc:spChg chg="del">
          <ac:chgData name="Hangyu Yu" userId="4769b349918564ed" providerId="LiveId" clId="{7724B987-D618-4422-B709-CF94B755D708}" dt="2024-09-17T10:58:48.102" v="2193" actId="478"/>
          <ac:spMkLst>
            <pc:docMk/>
            <pc:sldMk cId="722904409" sldId="290"/>
            <ac:spMk id="21" creationId="{6214C14B-E2DC-4235-A221-1CADF68CAF6D}"/>
          </ac:spMkLst>
        </pc:spChg>
        <pc:spChg chg="del">
          <ac:chgData name="Hangyu Yu" userId="4769b349918564ed" providerId="LiveId" clId="{7724B987-D618-4422-B709-CF94B755D708}" dt="2024-09-17T10:58:48.102" v="2193" actId="478"/>
          <ac:spMkLst>
            <pc:docMk/>
            <pc:sldMk cId="722904409" sldId="290"/>
            <ac:spMk id="22" creationId="{655C0697-C200-4921-97EF-F648140B8823}"/>
          </ac:spMkLst>
        </pc:spChg>
        <pc:spChg chg="del">
          <ac:chgData name="Hangyu Yu" userId="4769b349918564ed" providerId="LiveId" clId="{7724B987-D618-4422-B709-CF94B755D708}" dt="2024-09-17T10:58:48.102" v="2193" actId="478"/>
          <ac:spMkLst>
            <pc:docMk/>
            <pc:sldMk cId="722904409" sldId="290"/>
            <ac:spMk id="23" creationId="{8298B2C3-E0D9-4BCA-B709-421F82D3276F}"/>
          </ac:spMkLst>
        </pc:spChg>
        <pc:picChg chg="add mod">
          <ac:chgData name="Hangyu Yu" userId="4769b349918564ed" providerId="LiveId" clId="{7724B987-D618-4422-B709-CF94B755D708}" dt="2024-09-17T10:59:10.531" v="2195" actId="1076"/>
          <ac:picMkLst>
            <pc:docMk/>
            <pc:sldMk cId="722904409" sldId="290"/>
            <ac:picMk id="3" creationId="{D8311971-7D28-40EF-89D4-9AFA9CB50028}"/>
          </ac:picMkLst>
        </pc:picChg>
      </pc:sldChg>
      <pc:sldChg chg="new del">
        <pc:chgData name="Hangyu Yu" userId="4769b349918564ed" providerId="LiveId" clId="{7724B987-D618-4422-B709-CF94B755D708}" dt="2024-09-17T10:55:56.092" v="2186" actId="47"/>
        <pc:sldMkLst>
          <pc:docMk/>
          <pc:sldMk cId="2080176934" sldId="290"/>
        </pc:sldMkLst>
      </pc:sldChg>
    </pc:docChg>
  </pc:docChgLst>
  <pc:docChgLst>
    <pc:chgData name="Hangyu Yu" userId="4769b349918564ed" providerId="LiveId" clId="{51FE797E-E621-B147-8B09-87174F2AE59A}"/>
    <pc:docChg chg="custSel modSld">
      <pc:chgData name="Hangyu Yu" userId="4769b349918564ed" providerId="LiveId" clId="{51FE797E-E621-B147-8B09-87174F2AE59A}" dt="2024-10-09T13:21:27.081" v="131" actId="14100"/>
      <pc:docMkLst>
        <pc:docMk/>
      </pc:docMkLst>
      <pc:sldChg chg="modSp mod">
        <pc:chgData name="Hangyu Yu" userId="4769b349918564ed" providerId="LiveId" clId="{51FE797E-E621-B147-8B09-87174F2AE59A}" dt="2024-10-09T13:21:27.081" v="131" actId="14100"/>
        <pc:sldMkLst>
          <pc:docMk/>
          <pc:sldMk cId="2381320631" sldId="353"/>
        </pc:sldMkLst>
        <pc:spChg chg="mod">
          <ac:chgData name="Hangyu Yu" userId="4769b349918564ed" providerId="LiveId" clId="{51FE797E-E621-B147-8B09-87174F2AE59A}" dt="2024-10-09T13:21:27.081" v="131" actId="14100"/>
          <ac:spMkLst>
            <pc:docMk/>
            <pc:sldMk cId="2381320631" sldId="353"/>
            <ac:spMk id="25" creationId="{858DE4C7-566C-4E5B-9471-6319531FC06E}"/>
          </ac:spMkLst>
        </pc:spChg>
      </pc:sldChg>
      <pc:sldChg chg="delSp mod">
        <pc:chgData name="Hangyu Yu" userId="4769b349918564ed" providerId="LiveId" clId="{51FE797E-E621-B147-8B09-87174F2AE59A}" dt="2024-10-09T13:17:37.689" v="1" actId="478"/>
        <pc:sldMkLst>
          <pc:docMk/>
          <pc:sldMk cId="3660188709" sldId="354"/>
        </pc:sldMkLst>
        <pc:spChg chg="del">
          <ac:chgData name="Hangyu Yu" userId="4769b349918564ed" providerId="LiveId" clId="{51FE797E-E621-B147-8B09-87174F2AE59A}" dt="2024-10-09T13:17:37.689" v="1" actId="478"/>
          <ac:spMkLst>
            <pc:docMk/>
            <pc:sldMk cId="3660188709" sldId="354"/>
            <ac:spMk id="24" creationId="{8F8FF111-2D8D-4B91-B6CB-93475CEF049F}"/>
          </ac:spMkLst>
        </pc:spChg>
      </pc:sldChg>
      <pc:sldChg chg="modNotesTx">
        <pc:chgData name="Hangyu Yu" userId="4769b349918564ed" providerId="LiveId" clId="{51FE797E-E621-B147-8B09-87174F2AE59A}" dt="2024-10-09T13:12:16.517" v="0"/>
        <pc:sldMkLst>
          <pc:docMk/>
          <pc:sldMk cId="150634870" sldId="3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09.10.24</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09/10/2024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300897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4522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187150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172749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14</a:t>
            </a:fld>
            <a:endParaRPr lang="fr-FR" dirty="0"/>
          </a:p>
        </p:txBody>
      </p:sp>
    </p:spTree>
    <p:extLst>
      <p:ext uri="{BB962C8B-B14F-4D97-AF65-F5344CB8AC3E}">
        <p14:creationId xmlns:p14="http://schemas.microsoft.com/office/powerpoint/2010/main" val="121441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燃料的火用值（</a:t>
            </a:r>
            <a:r>
              <a:rPr lang="en-US" altLang="zh-CN" dirty="0"/>
              <a:t>exergy value</a:t>
            </a:r>
            <a:r>
              <a:rPr lang="zh-CN" altLang="en-US" dirty="0"/>
              <a:t>）通常比地位热值（</a:t>
            </a:r>
            <a:r>
              <a:rPr lang="en-US" altLang="zh-CN" dirty="0"/>
              <a:t>lower heating value, LHV</a:t>
            </a:r>
            <a:r>
              <a:rPr lang="zh-CN" altLang="en-US" dirty="0"/>
              <a:t>）要高，原因在于火用值不仅考虑了燃料中能量的总量，还考虑了</a:t>
            </a:r>
            <a:r>
              <a:rPr lang="zh-CN" altLang="en-US" b="1" dirty="0"/>
              <a:t>该能量的可用性和有序性</a:t>
            </a:r>
            <a:r>
              <a:rPr lang="zh-CN" altLang="en-US" dirty="0"/>
              <a:t>，而地位热值只是燃料燃烧时释放的热量总和。</a:t>
            </a:r>
          </a:p>
          <a:p>
            <a:r>
              <a:rPr lang="zh-CN" altLang="en-US" dirty="0"/>
              <a:t>以下是一些关键的原因和解释：</a:t>
            </a:r>
          </a:p>
          <a:p>
            <a:r>
              <a:rPr lang="en-US" altLang="zh-CN" b="1" dirty="0"/>
              <a:t>1. </a:t>
            </a:r>
            <a:r>
              <a:rPr lang="zh-CN" altLang="en-US" b="1" dirty="0"/>
              <a:t>火用值考虑能量的有序性</a:t>
            </a:r>
          </a:p>
          <a:p>
            <a:r>
              <a:rPr lang="zh-CN" altLang="en-US" dirty="0"/>
              <a:t>火用值反映了燃料中能够转化为有用功的那一部分能量，既包括热量，也包括有序能量（如机械能、电能等）。热量是较低质量的能量形式，而火用值能够量化能量的“质量”或有用程度。例如，在燃烧过程中，一部分能量由于熵的增加无法用于做功，火用值将排除这部分不可用的能量。</a:t>
            </a:r>
          </a:p>
          <a:p>
            <a:r>
              <a:rPr lang="en-US" altLang="zh-CN" b="1" dirty="0"/>
              <a:t>2. </a:t>
            </a:r>
            <a:r>
              <a:rPr lang="zh-CN" altLang="en-US" b="1" dirty="0"/>
              <a:t>地位热值只计算热能释放</a:t>
            </a:r>
          </a:p>
          <a:p>
            <a:r>
              <a:rPr lang="zh-CN" altLang="en-US" dirty="0"/>
              <a:t>地位热值仅仅是燃料完全燃烧时释放的热能量，它不考虑能量转化过程中的有序性和可用性。它是热化学计算中用于评估燃料燃烧时所产生的热量（通常是以水蒸气状态的水释放热量为标准），因此它并未考虑到能量的可用性。</a:t>
            </a:r>
          </a:p>
          <a:p>
            <a:r>
              <a:rPr lang="en-US" altLang="zh-CN" b="1" dirty="0"/>
              <a:t>3. </a:t>
            </a:r>
            <a:r>
              <a:rPr lang="zh-CN" altLang="en-US" b="1" dirty="0"/>
              <a:t>火用值计算考虑环境因素</a:t>
            </a:r>
          </a:p>
          <a:p>
            <a:r>
              <a:rPr lang="zh-CN" altLang="en-US" dirty="0"/>
              <a:t>火用值不仅考虑了燃料本身的内在能量，还将环境的温度和压力因素纳入考虑。它计算的是燃料在给定的环境条件下，最大可能转化为有用功的那部分能量。即便燃料燃烧放出了大量热量，如果这些热量在与环境温差不大的情况下释放，则它们能够用于做功的潜力较小。</a:t>
            </a:r>
          </a:p>
          <a:p>
            <a:r>
              <a:rPr lang="en-US" altLang="zh-CN" b="1" dirty="0"/>
              <a:t>4. </a:t>
            </a:r>
            <a:r>
              <a:rPr lang="zh-CN" altLang="en-US" b="1" dirty="0"/>
              <a:t>不可逆过程的能量损失</a:t>
            </a:r>
          </a:p>
          <a:p>
            <a:r>
              <a:rPr lang="zh-CN" altLang="en-US" dirty="0"/>
              <a:t>在实际过程中，能量转换往往伴随着不可逆的过程（如摩擦、热传导等），导致一部分能量不可用。火用值衡量了可用能量，而地位热值未能反映这些损失。尽管燃料燃烧释放了大量能量，但其中有相当一部分因不可逆过程而损失，不再能够用于实际做功，而这部分能量的损失在火用值中得到了体现。</a:t>
            </a:r>
          </a:p>
          <a:p>
            <a:r>
              <a:rPr lang="zh-CN" altLang="en-US" b="1" dirty="0"/>
              <a:t>结论：</a:t>
            </a:r>
          </a:p>
          <a:p>
            <a:r>
              <a:rPr lang="zh-CN" altLang="en-US" dirty="0"/>
              <a:t>火用值比地位热值高的根本原因在于，火用值是衡量燃料中能量的</a:t>
            </a:r>
            <a:r>
              <a:rPr lang="zh-CN" altLang="en-US" b="1" dirty="0"/>
              <a:t>可用性</a:t>
            </a:r>
            <a:r>
              <a:rPr lang="zh-CN" altLang="en-US" dirty="0"/>
              <a:t>，即能够有效转化为有用功的那部分能量。而地位热值只是燃料燃烧释放的总热量，未考虑能量的有序性和实际利用效率。因此，火用值提供了更准确的能量利用潜力的衡量标准。</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125751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38393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17</a:t>
            </a:fld>
            <a:endParaRPr lang="fr-FR" dirty="0"/>
          </a:p>
        </p:txBody>
      </p:sp>
    </p:spTree>
    <p:extLst>
      <p:ext uri="{BB962C8B-B14F-4D97-AF65-F5344CB8AC3E}">
        <p14:creationId xmlns:p14="http://schemas.microsoft.com/office/powerpoint/2010/main" val="306957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139496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251642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a:t>
            </a:fld>
            <a:endParaRPr lang="fr-FR" dirty="0"/>
          </a:p>
        </p:txBody>
      </p:sp>
    </p:spTree>
    <p:extLst>
      <p:ext uri="{BB962C8B-B14F-4D97-AF65-F5344CB8AC3E}">
        <p14:creationId xmlns:p14="http://schemas.microsoft.com/office/powerpoint/2010/main" val="21135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236218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129060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22</a:t>
            </a:fld>
            <a:endParaRPr lang="fr-FR" dirty="0"/>
          </a:p>
        </p:txBody>
      </p:sp>
    </p:spTree>
    <p:extLst>
      <p:ext uri="{BB962C8B-B14F-4D97-AF65-F5344CB8AC3E}">
        <p14:creationId xmlns:p14="http://schemas.microsoft.com/office/powerpoint/2010/main" val="238513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23</a:t>
            </a:fld>
            <a:endParaRPr lang="fr-FR" dirty="0"/>
          </a:p>
        </p:txBody>
      </p:sp>
    </p:spTree>
    <p:extLst>
      <p:ext uri="{BB962C8B-B14F-4D97-AF65-F5344CB8AC3E}">
        <p14:creationId xmlns:p14="http://schemas.microsoft.com/office/powerpoint/2010/main" val="3906723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24</a:t>
            </a:fld>
            <a:endParaRPr lang="fr-FR" dirty="0"/>
          </a:p>
        </p:txBody>
      </p:sp>
    </p:spTree>
    <p:extLst>
      <p:ext uri="{BB962C8B-B14F-4D97-AF65-F5344CB8AC3E}">
        <p14:creationId xmlns:p14="http://schemas.microsoft.com/office/powerpoint/2010/main" val="1082182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25</a:t>
            </a:fld>
            <a:endParaRPr lang="fr-FR" dirty="0"/>
          </a:p>
        </p:txBody>
      </p:sp>
    </p:spTree>
    <p:extLst>
      <p:ext uri="{BB962C8B-B14F-4D97-AF65-F5344CB8AC3E}">
        <p14:creationId xmlns:p14="http://schemas.microsoft.com/office/powerpoint/2010/main" val="4116742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26</a:t>
            </a:fld>
            <a:endParaRPr lang="fr-FR" dirty="0"/>
          </a:p>
        </p:txBody>
      </p:sp>
    </p:spTree>
    <p:extLst>
      <p:ext uri="{BB962C8B-B14F-4D97-AF65-F5344CB8AC3E}">
        <p14:creationId xmlns:p14="http://schemas.microsoft.com/office/powerpoint/2010/main" val="2627814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27</a:t>
            </a:fld>
            <a:endParaRPr lang="fr-FR" dirty="0"/>
          </a:p>
        </p:txBody>
      </p:sp>
    </p:spTree>
    <p:extLst>
      <p:ext uri="{BB962C8B-B14F-4D97-AF65-F5344CB8AC3E}">
        <p14:creationId xmlns:p14="http://schemas.microsoft.com/office/powerpoint/2010/main" val="3181013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28</a:t>
            </a:fld>
            <a:endParaRPr lang="fr-FR" dirty="0"/>
          </a:p>
        </p:txBody>
      </p:sp>
    </p:spTree>
    <p:extLst>
      <p:ext uri="{BB962C8B-B14F-4D97-AF65-F5344CB8AC3E}">
        <p14:creationId xmlns:p14="http://schemas.microsoft.com/office/powerpoint/2010/main" val="3273556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29</a:t>
            </a:fld>
            <a:endParaRPr lang="fr-FR" dirty="0"/>
          </a:p>
        </p:txBody>
      </p:sp>
    </p:spTree>
    <p:extLst>
      <p:ext uri="{BB962C8B-B14F-4D97-AF65-F5344CB8AC3E}">
        <p14:creationId xmlns:p14="http://schemas.microsoft.com/office/powerpoint/2010/main" val="66468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3747279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solidFill>
                  <a:srgbClr val="0E0E0E"/>
                </a:solidFill>
                <a:effectLst/>
                <a:latin typeface=".SF NS"/>
              </a:rPr>
              <a:t>1. </a:t>
            </a:r>
            <a:r>
              <a:rPr lang="zh-CN" altLang="en-US" b="1" dirty="0">
                <a:solidFill>
                  <a:srgbClr val="0E0E0E"/>
                </a:solidFill>
                <a:effectLst/>
                <a:latin typeface=".SF NS"/>
              </a:rPr>
              <a:t>背景与核心问题</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这道习题围绕</a:t>
            </a:r>
            <a:r>
              <a:rPr lang="zh-CN" altLang="en-US" b="1" dirty="0">
                <a:solidFill>
                  <a:srgbClr val="0E0E0E"/>
                </a:solidFill>
                <a:effectLst/>
                <a:latin typeface=".SF NS"/>
              </a:rPr>
              <a:t>火花点火式（</a:t>
            </a:r>
            <a:r>
              <a:rPr lang="en-GB" b="1" dirty="0">
                <a:solidFill>
                  <a:srgbClr val="0E0E0E"/>
                </a:solidFill>
                <a:effectLst/>
                <a:latin typeface=".SF NS"/>
              </a:rPr>
              <a:t>SI）</a:t>
            </a:r>
            <a:r>
              <a:rPr lang="zh-CN" altLang="en-US" b="1" dirty="0">
                <a:solidFill>
                  <a:srgbClr val="0E0E0E"/>
                </a:solidFill>
                <a:effectLst/>
                <a:latin typeface=".SF NS"/>
              </a:rPr>
              <a:t>发动机</a:t>
            </a:r>
            <a:r>
              <a:rPr lang="zh-CN" altLang="en-US" dirty="0">
                <a:solidFill>
                  <a:srgbClr val="0E0E0E"/>
                </a:solidFill>
                <a:effectLst/>
                <a:latin typeface=".SF NS"/>
              </a:rPr>
              <a:t>的</a:t>
            </a:r>
            <a:r>
              <a:rPr lang="zh-CN" altLang="en-US" b="1" dirty="0">
                <a:solidFill>
                  <a:srgbClr val="0E0E0E"/>
                </a:solidFill>
                <a:effectLst/>
                <a:latin typeface=".SF NS"/>
              </a:rPr>
              <a:t>怠速控制</a:t>
            </a:r>
            <a:r>
              <a:rPr lang="zh-CN" altLang="en-US" dirty="0">
                <a:solidFill>
                  <a:srgbClr val="0E0E0E"/>
                </a:solidFill>
                <a:effectLst/>
                <a:latin typeface=".SF NS"/>
              </a:rPr>
              <a:t>展开。怠速是指发动机在不加载的情况下以低速运转时的状态。通过控制进气、燃油喷射和排气，发动机能够在怠速时稳定运行，而电子控制单元（</a:t>
            </a:r>
            <a:r>
              <a:rPr lang="en-GB" dirty="0">
                <a:solidFill>
                  <a:srgbClr val="0E0E0E"/>
                </a:solidFill>
                <a:effectLst/>
                <a:latin typeface=".SF NS"/>
              </a:rPr>
              <a:t>ECU）</a:t>
            </a:r>
            <a:r>
              <a:rPr lang="zh-CN" altLang="en-US" dirty="0">
                <a:solidFill>
                  <a:srgbClr val="0E0E0E"/>
                </a:solidFill>
                <a:effectLst/>
                <a:latin typeface=".SF NS"/>
              </a:rPr>
              <a:t>在其中扮演了重要角色。</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对于你们之前学习的柴油发动机，着重于压燃（即燃料自燃），而在火花点火发动机中，燃料与空气混合后通过火花塞点燃。尽管点火方式不同，热力学过程在两种发动机中仍是相通的，涉及进气、压缩、燃烧和排气这几个基本循环。</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2. </a:t>
            </a:r>
            <a:r>
              <a:rPr lang="zh-CN" altLang="en-US" b="1" dirty="0">
                <a:solidFill>
                  <a:srgbClr val="0E0E0E"/>
                </a:solidFill>
                <a:effectLst/>
                <a:latin typeface=".SF NS"/>
              </a:rPr>
              <a:t>习题结构概述</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这个习题主要由几个部分组成，每部分都涉及怠速控制中不同的关键因素：</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b="1" dirty="0">
                <a:solidFill>
                  <a:srgbClr val="0E0E0E"/>
                </a:solidFill>
                <a:effectLst/>
                <a:latin typeface=".SF NS"/>
              </a:rPr>
              <a:t>空气质量流量</a:t>
            </a:r>
            <a:r>
              <a:rPr lang="zh-CN" altLang="en-US" dirty="0">
                <a:solidFill>
                  <a:srgbClr val="0E0E0E"/>
                </a:solidFill>
                <a:effectLst/>
                <a:latin typeface=".SF NS"/>
              </a:rPr>
              <a:t>：我们需要确定在进气歧管的压力下，每个进气冲程进入气缸的空气质量。通过这一部分，可以理解发动机如何根据不同的进气条件调整进气量以维持稳定运行。</a:t>
            </a:r>
          </a:p>
          <a:p>
            <a:r>
              <a:rPr lang="en-US" altLang="zh-CN" dirty="0">
                <a:solidFill>
                  <a:srgbClr val="0E0E0E"/>
                </a:solidFill>
                <a:effectLst/>
                <a:latin typeface=".SF NS"/>
              </a:rPr>
              <a:t>• </a:t>
            </a:r>
            <a:r>
              <a:rPr lang="zh-CN" altLang="en-US" b="1" dirty="0">
                <a:solidFill>
                  <a:srgbClr val="0E0E0E"/>
                </a:solidFill>
                <a:effectLst/>
                <a:latin typeface=".SF NS"/>
              </a:rPr>
              <a:t>进气歧管压力</a:t>
            </a:r>
            <a:r>
              <a:rPr lang="zh-CN" altLang="en-US" dirty="0">
                <a:solidFill>
                  <a:srgbClr val="0E0E0E"/>
                </a:solidFill>
                <a:effectLst/>
                <a:latin typeface=".SF NS"/>
              </a:rPr>
              <a:t>：进气歧管压力是怠速控制的核心，它与发动机的摩擦扭矩密切相关。通过分解为高压和低压部分，你们可以应用热力学和流体力学知识来分析发动机内部的复杂动态过程。</a:t>
            </a:r>
          </a:p>
          <a:p>
            <a:r>
              <a:rPr lang="en-US" altLang="zh-CN" dirty="0">
                <a:solidFill>
                  <a:srgbClr val="0E0E0E"/>
                </a:solidFill>
                <a:effectLst/>
                <a:latin typeface=".SF NS"/>
              </a:rPr>
              <a:t>• </a:t>
            </a:r>
            <a:r>
              <a:rPr lang="zh-CN" altLang="en-US" b="1" dirty="0">
                <a:solidFill>
                  <a:srgbClr val="0E0E0E"/>
                </a:solidFill>
                <a:effectLst/>
                <a:latin typeface=".SF NS"/>
              </a:rPr>
              <a:t>燃油喷射器的控制</a:t>
            </a:r>
            <a:r>
              <a:rPr lang="zh-CN" altLang="en-US" dirty="0">
                <a:solidFill>
                  <a:srgbClr val="0E0E0E"/>
                </a:solidFill>
                <a:effectLst/>
                <a:latin typeface=".SF NS"/>
              </a:rPr>
              <a:t>：燃油喷射系统在发动机工作中至关重要。此题通过喷油器的时间与喷射质量的关系，探讨了在怠速时 </a:t>
            </a:r>
            <a:r>
              <a:rPr lang="en-GB" dirty="0">
                <a:solidFill>
                  <a:srgbClr val="0E0E0E"/>
                </a:solidFill>
                <a:effectLst/>
                <a:latin typeface=".SF NS"/>
              </a:rPr>
              <a:t>ECU </a:t>
            </a:r>
            <a:r>
              <a:rPr lang="zh-CN" altLang="en-US" dirty="0">
                <a:solidFill>
                  <a:srgbClr val="0E0E0E"/>
                </a:solidFill>
                <a:effectLst/>
                <a:latin typeface=".SF NS"/>
              </a:rPr>
              <a:t>如何通过调整喷油时间来维持三元催化器的有效运作。</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3. </a:t>
            </a:r>
            <a:r>
              <a:rPr lang="zh-CN" altLang="en-US" b="1" dirty="0">
                <a:solidFill>
                  <a:srgbClr val="0E0E0E"/>
                </a:solidFill>
                <a:effectLst/>
                <a:latin typeface=".SF NS"/>
              </a:rPr>
              <a:t>关键参数与方程式</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dirty="0">
                <a:solidFill>
                  <a:srgbClr val="0E0E0E"/>
                </a:solidFill>
                <a:effectLst/>
                <a:latin typeface=".SF NS"/>
              </a:rPr>
              <a:t>在柴油机中，扭矩和进气量的控制主要通过节气门和进气歧管压力来实现。而在这里，你们需要应用类似的知识来理解怠速时的</a:t>
            </a:r>
            <a:r>
              <a:rPr lang="zh-CN" altLang="en-US" b="1" dirty="0">
                <a:solidFill>
                  <a:srgbClr val="0E0E0E"/>
                </a:solidFill>
                <a:effectLst/>
                <a:latin typeface=".SF NS"/>
              </a:rPr>
              <a:t>进气质量流量</a:t>
            </a:r>
            <a:r>
              <a:rPr lang="zh-CN" altLang="en-US" dirty="0">
                <a:solidFill>
                  <a:srgbClr val="0E0E0E"/>
                </a:solidFill>
                <a:effectLst/>
                <a:latin typeface=".SF NS"/>
              </a:rPr>
              <a:t>公式：</a:t>
            </a:r>
          </a:p>
          <a:p>
            <a:br>
              <a:rPr lang="zh-CN" altLang="en-US" dirty="0">
                <a:effectLst/>
                <a:latin typeface="Helvetica" pitchFamily="2" charset="0"/>
              </a:rPr>
            </a:br>
            <a:endParaRPr lang="zh-CN" altLang="en-US" dirty="0">
              <a:effectLst/>
              <a:latin typeface="Helvetica" pitchFamily="2" charset="0"/>
            </a:endParaRPr>
          </a:p>
          <a:p>
            <a:r>
              <a:rPr lang="en-US" altLang="zh-CN" dirty="0">
                <a:effectLst/>
                <a:latin typeface="Helvetica" pitchFamily="2" charset="0"/>
              </a:rPr>
              <a:t>\</a:t>
            </a:r>
            <a:r>
              <a:rPr lang="en-GB" dirty="0">
                <a:effectLst/>
                <a:latin typeface="Helvetica" pitchFamily="2" charset="0"/>
              </a:rPr>
              <a:t>dot{M}{\text{air}} = A \</a:t>
            </a:r>
            <a:r>
              <a:rPr lang="en-GB" dirty="0" err="1">
                <a:effectLst/>
                <a:latin typeface="Helvetica" pitchFamily="2" charset="0"/>
              </a:rPr>
              <a:t>cdot</a:t>
            </a:r>
            <a:r>
              <a:rPr lang="en-GB" dirty="0">
                <a:effectLst/>
                <a:latin typeface="Helvetica" pitchFamily="2" charset="0"/>
              </a:rPr>
              <a:t> P{\text{out}} + B</a:t>
            </a:r>
          </a:p>
          <a:p>
            <a:br>
              <a:rPr lang="en-GB" dirty="0">
                <a:solidFill>
                  <a:srgbClr val="0E0E0E"/>
                </a:solidFill>
                <a:effectLst/>
                <a:latin typeface=".SF NS"/>
              </a:rPr>
            </a:br>
            <a:endParaRPr lang="en-GB" dirty="0">
              <a:solidFill>
                <a:srgbClr val="0E0E0E"/>
              </a:solidFill>
              <a:effectLst/>
              <a:latin typeface=".SF NS"/>
            </a:endParaRPr>
          </a:p>
          <a:p>
            <a:r>
              <a:rPr lang="zh-CN" altLang="en-US" dirty="0">
                <a:solidFill>
                  <a:srgbClr val="0E0E0E"/>
                </a:solidFill>
                <a:effectLst/>
                <a:latin typeface=".SF NS"/>
              </a:rPr>
              <a:t>这个线性模型说明了进气质量流量与歧管压力的关系，并且你们会深入探讨系数 </a:t>
            </a:r>
            <a:r>
              <a:rPr lang="en-GB" dirty="0">
                <a:solidFill>
                  <a:srgbClr val="000000"/>
                </a:solidFill>
                <a:effectLst/>
                <a:latin typeface="Helvetica" pitchFamily="2" charset="0"/>
              </a:rPr>
              <a:t>A</a:t>
            </a:r>
            <a:r>
              <a:rPr lang="en-GB" dirty="0">
                <a:solidFill>
                  <a:srgbClr val="0E0E0E"/>
                </a:solidFill>
                <a:effectLst/>
                <a:latin typeface=".SF NS"/>
              </a:rPr>
              <a:t> </a:t>
            </a:r>
            <a:r>
              <a:rPr lang="zh-CN" altLang="en-US" dirty="0">
                <a:solidFill>
                  <a:srgbClr val="0E0E0E"/>
                </a:solidFill>
                <a:effectLst/>
                <a:latin typeface=".SF NS"/>
              </a:rPr>
              <a:t>和 </a:t>
            </a:r>
            <a:r>
              <a:rPr lang="en-GB" dirty="0">
                <a:solidFill>
                  <a:srgbClr val="000000"/>
                </a:solidFill>
                <a:effectLst/>
                <a:latin typeface="Helvetica" pitchFamily="2" charset="0"/>
              </a:rPr>
              <a:t>B</a:t>
            </a:r>
            <a:r>
              <a:rPr lang="en-GB" dirty="0">
                <a:solidFill>
                  <a:srgbClr val="0E0E0E"/>
                </a:solidFill>
                <a:effectLst/>
                <a:latin typeface=".SF NS"/>
              </a:rPr>
              <a:t> </a:t>
            </a:r>
            <a:r>
              <a:rPr lang="zh-CN" altLang="en-US" dirty="0">
                <a:solidFill>
                  <a:srgbClr val="0E0E0E"/>
                </a:solidFill>
                <a:effectLst/>
                <a:latin typeface=".SF NS"/>
              </a:rPr>
              <a:t>的物理意义。</a:t>
            </a:r>
          </a:p>
          <a:p>
            <a:r>
              <a:rPr lang="en-US" altLang="zh-CN" dirty="0">
                <a:solidFill>
                  <a:srgbClr val="0E0E0E"/>
                </a:solidFill>
                <a:effectLst/>
                <a:latin typeface=".SF NS"/>
              </a:rPr>
              <a:t>• </a:t>
            </a:r>
            <a:r>
              <a:rPr lang="zh-CN" altLang="en-US" b="1" dirty="0">
                <a:solidFill>
                  <a:srgbClr val="0E0E0E"/>
                </a:solidFill>
                <a:effectLst/>
                <a:latin typeface=".SF NS"/>
              </a:rPr>
              <a:t>摩擦扭矩</a:t>
            </a:r>
            <a:r>
              <a:rPr lang="zh-CN" altLang="en-US" dirty="0">
                <a:solidFill>
                  <a:srgbClr val="0E0E0E"/>
                </a:solidFill>
                <a:effectLst/>
                <a:latin typeface=".SF NS"/>
              </a:rPr>
              <a:t>是另一个需要特别关注的因素，它直接影响发动机的效率和怠速稳定性。在此题中，它被拆分为低压和高压部分，帮助你们理解不同负荷条件下的发动机运行状态。</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4. </a:t>
            </a:r>
            <a:r>
              <a:rPr lang="zh-CN" altLang="en-US" b="1" dirty="0">
                <a:solidFill>
                  <a:srgbClr val="0E0E0E"/>
                </a:solidFill>
                <a:effectLst/>
                <a:latin typeface=".SF NS"/>
              </a:rPr>
              <a:t>实际应用与仿真分析</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dirty="0">
                <a:solidFill>
                  <a:srgbClr val="0E0E0E"/>
                </a:solidFill>
                <a:effectLst/>
                <a:latin typeface=".SF NS"/>
              </a:rPr>
              <a:t>在后面的部分，题目会引导你们估算发动机的</a:t>
            </a:r>
            <a:r>
              <a:rPr lang="zh-CN" altLang="en-US" b="1" dirty="0">
                <a:solidFill>
                  <a:srgbClr val="0E0E0E"/>
                </a:solidFill>
                <a:effectLst/>
                <a:latin typeface=".SF NS"/>
              </a:rPr>
              <a:t>转速</a:t>
            </a:r>
            <a:r>
              <a:rPr lang="zh-CN" altLang="en-US" dirty="0">
                <a:solidFill>
                  <a:srgbClr val="0E0E0E"/>
                </a:solidFill>
                <a:effectLst/>
                <a:latin typeface=".SF NS"/>
              </a:rPr>
              <a:t>，并利用喷油器时间与燃油质量的关系，来探索 </a:t>
            </a:r>
            <a:r>
              <a:rPr lang="en-GB" dirty="0">
                <a:solidFill>
                  <a:srgbClr val="0E0E0E"/>
                </a:solidFill>
                <a:effectLst/>
                <a:latin typeface=".SF NS"/>
              </a:rPr>
              <a:t>ECU </a:t>
            </a:r>
            <a:r>
              <a:rPr lang="zh-CN" altLang="en-US" dirty="0">
                <a:solidFill>
                  <a:srgbClr val="0E0E0E"/>
                </a:solidFill>
                <a:effectLst/>
                <a:latin typeface=".SF NS"/>
              </a:rPr>
              <a:t>如何调整发动机的运行状态。你们可以结合之前学习的柴油引擎喷油系统，比较两者在不同工作条件下的差异。</a:t>
            </a:r>
          </a:p>
          <a:p>
            <a:r>
              <a:rPr lang="en-US" altLang="zh-CN" dirty="0">
                <a:solidFill>
                  <a:srgbClr val="0E0E0E"/>
                </a:solidFill>
                <a:effectLst/>
                <a:latin typeface=".SF NS"/>
              </a:rPr>
              <a:t>• </a:t>
            </a:r>
            <a:r>
              <a:rPr lang="zh-CN" altLang="en-US" dirty="0">
                <a:solidFill>
                  <a:srgbClr val="0E0E0E"/>
                </a:solidFill>
                <a:effectLst/>
                <a:latin typeface=".SF NS"/>
              </a:rPr>
              <a:t>第五题讨论了</a:t>
            </a:r>
            <a:r>
              <a:rPr lang="zh-CN" altLang="en-US" b="1" dirty="0">
                <a:solidFill>
                  <a:srgbClr val="0E0E0E"/>
                </a:solidFill>
                <a:effectLst/>
                <a:latin typeface=".SF NS"/>
              </a:rPr>
              <a:t>曲轴角度</a:t>
            </a:r>
            <a:r>
              <a:rPr lang="zh-CN" altLang="en-US" dirty="0">
                <a:solidFill>
                  <a:srgbClr val="0E0E0E"/>
                </a:solidFill>
                <a:effectLst/>
                <a:latin typeface=".SF NS"/>
              </a:rPr>
              <a:t>和转速的关系，这部分与柴油引擎的工作方式类似，因为它也要求计算发动机在给定负荷下的角度变化，这对发动机性能优化十分重要。</a:t>
            </a:r>
          </a:p>
          <a:p>
            <a:r>
              <a:rPr lang="en-US" altLang="zh-CN" dirty="0">
                <a:solidFill>
                  <a:srgbClr val="0E0E0E"/>
                </a:solidFill>
                <a:effectLst/>
                <a:latin typeface=".SF NS"/>
              </a:rPr>
              <a:t>• </a:t>
            </a:r>
            <a:r>
              <a:rPr lang="zh-CN" altLang="en-US" dirty="0">
                <a:solidFill>
                  <a:srgbClr val="0E0E0E"/>
                </a:solidFill>
                <a:effectLst/>
                <a:latin typeface=".SF NS"/>
              </a:rPr>
              <a:t>最后，题目让你们分析</a:t>
            </a:r>
            <a:r>
              <a:rPr lang="zh-CN" altLang="en-US" b="1" dirty="0">
                <a:solidFill>
                  <a:srgbClr val="0E0E0E"/>
                </a:solidFill>
                <a:effectLst/>
                <a:latin typeface=".SF NS"/>
              </a:rPr>
              <a:t>空调系统</a:t>
            </a:r>
            <a:r>
              <a:rPr lang="zh-CN" altLang="en-US" dirty="0">
                <a:solidFill>
                  <a:srgbClr val="0E0E0E"/>
                </a:solidFill>
                <a:effectLst/>
                <a:latin typeface=".SF NS"/>
              </a:rPr>
              <a:t>对怠速的影响。在实际应用中，发动机往往要应对各种外部负载，例如空调系统的开启会增加扭矩需求，进而影响发动机的转速和稳定性。你们可以将此与之前学习的热力学循环相结合，理解发动机如何适应这种额外的能量需求。</a:t>
            </a: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b="1" dirty="0">
                <a:solidFill>
                  <a:srgbClr val="0E0E0E"/>
                </a:solidFill>
                <a:effectLst/>
                <a:latin typeface=".SF NS"/>
              </a:rPr>
              <a:t>5. </a:t>
            </a:r>
            <a:r>
              <a:rPr lang="zh-CN" altLang="en-US" b="1" dirty="0">
                <a:solidFill>
                  <a:srgbClr val="0E0E0E"/>
                </a:solidFill>
                <a:effectLst/>
                <a:latin typeface=".SF NS"/>
              </a:rPr>
              <a:t>与柴油机的比较和总结</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在讨论火花点火发动机与柴油发动机的异同时，强调二者虽然点火方式不同，但在调节进气、燃油喷射和扭矩管理等方面有相似之处。这个习题提供了一个很好的机会，让你们通过分析具体问题，理解怠速控制中的空气动力学、热力学和系统动力学等复杂交互作用。</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研究怠速控制不仅有助于你们理解发动机在低负荷下的性能优化，也为未来深入探讨燃油经济性、排放控制和现代电子控制系统提供了基础。</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dirty="0">
                <a:solidFill>
                  <a:srgbClr val="0E0E0E"/>
                </a:solidFill>
                <a:effectLst/>
                <a:latin typeface=".SF NS"/>
              </a:rPr>
              <a:t>通过这种方式，你们将能够更好地掌握火花点火发动机怠速控制的核心概念，并将所学的热力学、流体力学和柴油机知识应用到具体的工程问题中。</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30</a:t>
            </a:fld>
            <a:endParaRPr lang="fr-FR" dirty="0"/>
          </a:p>
        </p:txBody>
      </p:sp>
    </p:spTree>
    <p:extLst>
      <p:ext uri="{BB962C8B-B14F-4D97-AF65-F5344CB8AC3E}">
        <p14:creationId xmlns:p14="http://schemas.microsoft.com/office/powerpoint/2010/main" val="287621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15796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307705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193805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352682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104512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360629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13.pn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8.png"/><Relationship Id="rId5" Type="http://schemas.openxmlformats.org/officeDocument/2006/relationships/image" Target="../media/image13.pn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13.pn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3.png"/><Relationship Id="rId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5.png"/><Relationship Id="rId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28.png"/><Relationship Id="rId12"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47.png"/><Relationship Id="rId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50.png"/><Relationship Id="rId5" Type="http://schemas.openxmlformats.org/officeDocument/2006/relationships/image" Target="../media/image13.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51.png"/><Relationship Id="rId5" Type="http://schemas.openxmlformats.org/officeDocument/2006/relationships/image" Target="../media/image13.pn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55.png"/><Relationship Id="rId4" Type="http://schemas.openxmlformats.org/officeDocument/2006/relationships/image" Target="../media/image5.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ENG3</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10</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172248"/>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C16DB378-5B87-4AFC-893A-9EE23BD19FFE}"/>
              </a:ext>
            </a:extLst>
          </p:cNvPr>
          <p:cNvPicPr>
            <a:picLocks noChangeAspect="1"/>
          </p:cNvPicPr>
          <p:nvPr/>
        </p:nvPicPr>
        <p:blipFill>
          <a:blip r:embed="rId9"/>
          <a:stretch>
            <a:fillRect/>
          </a:stretch>
        </p:blipFill>
        <p:spPr>
          <a:xfrm>
            <a:off x="1285942" y="4170544"/>
            <a:ext cx="3081339" cy="392231"/>
          </a:xfrm>
          <a:prstGeom prst="rect">
            <a:avLst/>
          </a:prstGeom>
        </p:spPr>
      </p:pic>
    </p:spTree>
    <p:extLst>
      <p:ext uri="{BB962C8B-B14F-4D97-AF65-F5344CB8AC3E}">
        <p14:creationId xmlns:p14="http://schemas.microsoft.com/office/powerpoint/2010/main" val="290409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11</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982887"/>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1551A8C0-0E76-4EBA-9F27-D3B0BB2225BB}"/>
              </a:ext>
            </a:extLst>
          </p:cNvPr>
          <p:cNvPicPr>
            <a:picLocks noChangeAspect="1"/>
          </p:cNvPicPr>
          <p:nvPr/>
        </p:nvPicPr>
        <p:blipFill>
          <a:blip r:embed="rId9"/>
          <a:stretch>
            <a:fillRect/>
          </a:stretch>
        </p:blipFill>
        <p:spPr>
          <a:xfrm>
            <a:off x="1285942" y="4171445"/>
            <a:ext cx="2985052" cy="972055"/>
          </a:xfrm>
          <a:prstGeom prst="rect">
            <a:avLst/>
          </a:prstGeom>
        </p:spPr>
      </p:pic>
      <p:sp>
        <p:nvSpPr>
          <p:cNvPr id="23" name="Rectangle 22">
            <a:extLst>
              <a:ext uri="{FF2B5EF4-FFF2-40B4-BE49-F238E27FC236}">
                <a16:creationId xmlns:a16="http://schemas.microsoft.com/office/drawing/2014/main" id="{0EEB0362-5D4A-4AF9-A311-330578AEA89E}"/>
              </a:ext>
            </a:extLst>
          </p:cNvPr>
          <p:cNvSpPr/>
          <p:nvPr/>
        </p:nvSpPr>
        <p:spPr>
          <a:xfrm>
            <a:off x="6332410" y="1938450"/>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72786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3982887"/>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1551A8C0-0E76-4EBA-9F27-D3B0BB2225BB}"/>
              </a:ext>
            </a:extLst>
          </p:cNvPr>
          <p:cNvPicPr>
            <a:picLocks noChangeAspect="1"/>
          </p:cNvPicPr>
          <p:nvPr/>
        </p:nvPicPr>
        <p:blipFill>
          <a:blip r:embed="rId9"/>
          <a:stretch>
            <a:fillRect/>
          </a:stretch>
        </p:blipFill>
        <p:spPr>
          <a:xfrm>
            <a:off x="1285942" y="4171445"/>
            <a:ext cx="2985052" cy="972055"/>
          </a:xfrm>
          <a:prstGeom prst="rect">
            <a:avLst/>
          </a:prstGeom>
        </p:spPr>
      </p:pic>
      <p:sp>
        <p:nvSpPr>
          <p:cNvPr id="23" name="Rectangle 22">
            <a:extLst>
              <a:ext uri="{FF2B5EF4-FFF2-40B4-BE49-F238E27FC236}">
                <a16:creationId xmlns:a16="http://schemas.microsoft.com/office/drawing/2014/main" id="{0EEB0362-5D4A-4AF9-A311-330578AEA89E}"/>
              </a:ext>
            </a:extLst>
          </p:cNvPr>
          <p:cNvSpPr/>
          <p:nvPr/>
        </p:nvSpPr>
        <p:spPr>
          <a:xfrm>
            <a:off x="6332410" y="1938450"/>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4FF71B93-CF8B-41F0-8552-35A66397FA60}"/>
              </a:ext>
            </a:extLst>
          </p:cNvPr>
          <p:cNvPicPr>
            <a:picLocks noChangeAspect="1"/>
          </p:cNvPicPr>
          <p:nvPr/>
        </p:nvPicPr>
        <p:blipFill>
          <a:blip r:embed="rId10"/>
          <a:stretch>
            <a:fillRect/>
          </a:stretch>
        </p:blipFill>
        <p:spPr>
          <a:xfrm>
            <a:off x="3872305" y="3379840"/>
            <a:ext cx="2070259" cy="338721"/>
          </a:xfrm>
          <a:prstGeom prst="rect">
            <a:avLst/>
          </a:prstGeom>
        </p:spPr>
      </p:pic>
    </p:spTree>
    <p:extLst>
      <p:ext uri="{BB962C8B-B14F-4D97-AF65-F5344CB8AC3E}">
        <p14:creationId xmlns:p14="http://schemas.microsoft.com/office/powerpoint/2010/main" val="112252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13</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4" name="Rectangle 23">
            <a:extLst>
              <a:ext uri="{FF2B5EF4-FFF2-40B4-BE49-F238E27FC236}">
                <a16:creationId xmlns:a16="http://schemas.microsoft.com/office/drawing/2014/main" id="{8F8FF111-2D8D-4B91-B6CB-93475CEF049F}"/>
              </a:ext>
            </a:extLst>
          </p:cNvPr>
          <p:cNvSpPr/>
          <p:nvPr/>
        </p:nvSpPr>
        <p:spPr>
          <a:xfrm>
            <a:off x="6332410" y="1243736"/>
            <a:ext cx="2414715" cy="1654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6" name="Picture 15">
            <a:extLst>
              <a:ext uri="{FF2B5EF4-FFF2-40B4-BE49-F238E27FC236}">
                <a16:creationId xmlns:a16="http://schemas.microsoft.com/office/drawing/2014/main" id="{D0181B5B-5C7E-46D4-B4C9-AB4843A51708}"/>
              </a:ext>
            </a:extLst>
          </p:cNvPr>
          <p:cNvPicPr>
            <a:picLocks noChangeAspect="1"/>
          </p:cNvPicPr>
          <p:nvPr/>
        </p:nvPicPr>
        <p:blipFill>
          <a:blip r:embed="rId9"/>
          <a:stretch>
            <a:fillRect/>
          </a:stretch>
        </p:blipFill>
        <p:spPr>
          <a:xfrm>
            <a:off x="1177073" y="4286852"/>
            <a:ext cx="4013006" cy="427900"/>
          </a:xfrm>
          <a:prstGeom prst="rect">
            <a:avLst/>
          </a:prstGeom>
        </p:spPr>
      </p:pic>
    </p:spTree>
    <p:extLst>
      <p:ext uri="{BB962C8B-B14F-4D97-AF65-F5344CB8AC3E}">
        <p14:creationId xmlns:p14="http://schemas.microsoft.com/office/powerpoint/2010/main" val="46725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14</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62425" b="29145"/>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6"/>
          <a:stretch>
            <a:fillRect/>
          </a:stretch>
        </p:blipFill>
        <p:spPr>
          <a:xfrm>
            <a:off x="1285942" y="2927960"/>
            <a:ext cx="2110061" cy="149241"/>
          </a:xfrm>
          <a:prstGeom prst="rect">
            <a:avLst/>
          </a:prstGeom>
        </p:spPr>
      </p:pic>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7"/>
          <a:stretch>
            <a:fillRect/>
          </a:stretch>
        </p:blipFill>
        <p:spPr>
          <a:xfrm>
            <a:off x="1262345" y="3077201"/>
            <a:ext cx="2447847" cy="1072754"/>
          </a:xfrm>
          <a:prstGeom prst="rect">
            <a:avLst/>
          </a:prstGeom>
        </p:spPr>
      </p:pic>
      <p:pic>
        <p:nvPicPr>
          <p:cNvPr id="15" name="Picture 14">
            <a:extLst>
              <a:ext uri="{FF2B5EF4-FFF2-40B4-BE49-F238E27FC236}">
                <a16:creationId xmlns:a16="http://schemas.microsoft.com/office/drawing/2014/main" id="{007649A7-7786-4D8F-8AA2-EB0B89D4A67F}"/>
              </a:ext>
            </a:extLst>
          </p:cNvPr>
          <p:cNvPicPr>
            <a:picLocks noChangeAspect="1"/>
          </p:cNvPicPr>
          <p:nvPr/>
        </p:nvPicPr>
        <p:blipFill>
          <a:blip r:embed="rId8"/>
          <a:stretch>
            <a:fillRect/>
          </a:stretch>
        </p:blipFill>
        <p:spPr>
          <a:xfrm>
            <a:off x="1262345" y="1079621"/>
            <a:ext cx="3460815" cy="2004740"/>
          </a:xfrm>
          <a:prstGeom prst="rect">
            <a:avLst/>
          </a:prstGeom>
        </p:spPr>
      </p:pic>
      <p:pic>
        <p:nvPicPr>
          <p:cNvPr id="6" name="Picture 5">
            <a:extLst>
              <a:ext uri="{FF2B5EF4-FFF2-40B4-BE49-F238E27FC236}">
                <a16:creationId xmlns:a16="http://schemas.microsoft.com/office/drawing/2014/main" id="{3789474D-1AE8-4BAC-83FD-143363372773}"/>
              </a:ext>
            </a:extLst>
          </p:cNvPr>
          <p:cNvPicPr>
            <a:picLocks noChangeAspect="1"/>
          </p:cNvPicPr>
          <p:nvPr/>
        </p:nvPicPr>
        <p:blipFill>
          <a:blip r:embed="rId9"/>
          <a:stretch>
            <a:fillRect/>
          </a:stretch>
        </p:blipFill>
        <p:spPr>
          <a:xfrm>
            <a:off x="1285942" y="4134603"/>
            <a:ext cx="2911662" cy="994226"/>
          </a:xfrm>
          <a:prstGeom prst="rect">
            <a:avLst/>
          </a:prstGeom>
        </p:spPr>
      </p:pic>
    </p:spTree>
    <p:extLst>
      <p:ext uri="{BB962C8B-B14F-4D97-AF65-F5344CB8AC3E}">
        <p14:creationId xmlns:p14="http://schemas.microsoft.com/office/powerpoint/2010/main" val="72757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62425" b="29145"/>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6"/>
          <a:stretch>
            <a:fillRect/>
          </a:stretch>
        </p:blipFill>
        <p:spPr>
          <a:xfrm>
            <a:off x="1285942" y="2927960"/>
            <a:ext cx="2110061" cy="149241"/>
          </a:xfrm>
          <a:prstGeom prst="rect">
            <a:avLst/>
          </a:prstGeom>
        </p:spPr>
      </p:pic>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7"/>
          <a:stretch>
            <a:fillRect/>
          </a:stretch>
        </p:blipFill>
        <p:spPr>
          <a:xfrm>
            <a:off x="1262345" y="3077201"/>
            <a:ext cx="2447847" cy="1072754"/>
          </a:xfrm>
          <a:prstGeom prst="rect">
            <a:avLst/>
          </a:prstGeom>
        </p:spPr>
      </p:pic>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007649A7-7786-4D8F-8AA2-EB0B89D4A67F}"/>
              </a:ext>
            </a:extLst>
          </p:cNvPr>
          <p:cNvPicPr>
            <a:picLocks noChangeAspect="1"/>
          </p:cNvPicPr>
          <p:nvPr/>
        </p:nvPicPr>
        <p:blipFill>
          <a:blip r:embed="rId8"/>
          <a:stretch>
            <a:fillRect/>
          </a:stretch>
        </p:blipFill>
        <p:spPr>
          <a:xfrm>
            <a:off x="1262345" y="1079621"/>
            <a:ext cx="3460815" cy="2004740"/>
          </a:xfrm>
          <a:prstGeom prst="rect">
            <a:avLst/>
          </a:prstGeom>
        </p:spPr>
      </p:pic>
      <p:pic>
        <p:nvPicPr>
          <p:cNvPr id="10" name="Picture 9">
            <a:extLst>
              <a:ext uri="{FF2B5EF4-FFF2-40B4-BE49-F238E27FC236}">
                <a16:creationId xmlns:a16="http://schemas.microsoft.com/office/drawing/2014/main" id="{9C27D866-3986-4D91-A98B-4A296CFEF57D}"/>
              </a:ext>
            </a:extLst>
          </p:cNvPr>
          <p:cNvPicPr>
            <a:picLocks noChangeAspect="1"/>
          </p:cNvPicPr>
          <p:nvPr/>
        </p:nvPicPr>
        <p:blipFill>
          <a:blip r:embed="rId9"/>
          <a:stretch>
            <a:fillRect/>
          </a:stretch>
        </p:blipFill>
        <p:spPr>
          <a:xfrm>
            <a:off x="1285942" y="4172408"/>
            <a:ext cx="2739046" cy="963347"/>
          </a:xfrm>
          <a:prstGeom prst="rect">
            <a:avLst/>
          </a:prstGeom>
        </p:spPr>
      </p:pic>
    </p:spTree>
    <p:extLst>
      <p:ext uri="{BB962C8B-B14F-4D97-AF65-F5344CB8AC3E}">
        <p14:creationId xmlns:p14="http://schemas.microsoft.com/office/powerpoint/2010/main" val="306869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66916990"/>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66916990"/>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spTree>
    <p:extLst>
      <p:ext uri="{BB962C8B-B14F-4D97-AF65-F5344CB8AC3E}">
        <p14:creationId xmlns:p14="http://schemas.microsoft.com/office/powerpoint/2010/main" val="118948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890785"/>
            <a:ext cx="2414715" cy="26321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2564802988"/>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2564802988"/>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5" name="Picture 34">
            <a:extLst>
              <a:ext uri="{FF2B5EF4-FFF2-40B4-BE49-F238E27FC236}">
                <a16:creationId xmlns:a16="http://schemas.microsoft.com/office/drawing/2014/main" id="{4CCC4D51-C8E6-4EF1-9D3A-F7129F3440A0}"/>
              </a:ext>
            </a:extLst>
          </p:cNvPr>
          <p:cNvPicPr>
            <a:picLocks noChangeAspect="1"/>
          </p:cNvPicPr>
          <p:nvPr/>
        </p:nvPicPr>
        <p:blipFill>
          <a:blip r:embed="rId11"/>
          <a:stretch>
            <a:fillRect/>
          </a:stretch>
        </p:blipFill>
        <p:spPr>
          <a:xfrm>
            <a:off x="3639641" y="3179388"/>
            <a:ext cx="2628035" cy="477246"/>
          </a:xfrm>
          <a:prstGeom prst="rect">
            <a:avLst/>
          </a:prstGeom>
        </p:spPr>
      </p:pic>
    </p:spTree>
    <p:extLst>
      <p:ext uri="{BB962C8B-B14F-4D97-AF65-F5344CB8AC3E}">
        <p14:creationId xmlns:p14="http://schemas.microsoft.com/office/powerpoint/2010/main" val="81209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3157041"/>
            <a:ext cx="2414715" cy="27597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760242923"/>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760242923"/>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5" name="Picture 14">
            <a:extLst>
              <a:ext uri="{FF2B5EF4-FFF2-40B4-BE49-F238E27FC236}">
                <a16:creationId xmlns:a16="http://schemas.microsoft.com/office/drawing/2014/main" id="{D0C635C4-710D-4C3D-A01F-8C7B973DC9BC}"/>
              </a:ext>
            </a:extLst>
          </p:cNvPr>
          <p:cNvPicPr>
            <a:picLocks noChangeAspect="1"/>
          </p:cNvPicPr>
          <p:nvPr/>
        </p:nvPicPr>
        <p:blipFill>
          <a:blip r:embed="rId11"/>
          <a:stretch>
            <a:fillRect/>
          </a:stretch>
        </p:blipFill>
        <p:spPr>
          <a:xfrm>
            <a:off x="3663841" y="3151453"/>
            <a:ext cx="2686816" cy="443391"/>
          </a:xfrm>
          <a:prstGeom prst="rect">
            <a:avLst/>
          </a:prstGeom>
        </p:spPr>
      </p:pic>
    </p:spTree>
    <p:extLst>
      <p:ext uri="{BB962C8B-B14F-4D97-AF65-F5344CB8AC3E}">
        <p14:creationId xmlns:p14="http://schemas.microsoft.com/office/powerpoint/2010/main" val="295511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28642694"/>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528642694"/>
                  </p:ext>
                </p:extLst>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0" name="Picture 9">
            <a:extLst>
              <a:ext uri="{FF2B5EF4-FFF2-40B4-BE49-F238E27FC236}">
                <a16:creationId xmlns:a16="http://schemas.microsoft.com/office/drawing/2014/main" id="{BB497F29-94BE-4301-BC0B-6C2D521AB2FA}"/>
              </a:ext>
            </a:extLst>
          </p:cNvPr>
          <p:cNvPicPr>
            <a:picLocks noChangeAspect="1"/>
          </p:cNvPicPr>
          <p:nvPr/>
        </p:nvPicPr>
        <p:blipFill>
          <a:blip r:embed="rId11"/>
          <a:stretch>
            <a:fillRect/>
          </a:stretch>
        </p:blipFill>
        <p:spPr>
          <a:xfrm>
            <a:off x="3703367" y="3153995"/>
            <a:ext cx="2550981" cy="864042"/>
          </a:xfrm>
          <a:prstGeom prst="rect">
            <a:avLst/>
          </a:prstGeom>
        </p:spPr>
      </p:pic>
      <p:sp>
        <p:nvSpPr>
          <p:cNvPr id="25" name="TextBox 24">
            <a:extLst>
              <a:ext uri="{FF2B5EF4-FFF2-40B4-BE49-F238E27FC236}">
                <a16:creationId xmlns:a16="http://schemas.microsoft.com/office/drawing/2014/main" id="{858DE4C7-566C-4E5B-9471-6319531FC06E}"/>
              </a:ext>
            </a:extLst>
          </p:cNvPr>
          <p:cNvSpPr txBox="1"/>
          <p:nvPr/>
        </p:nvSpPr>
        <p:spPr>
          <a:xfrm>
            <a:off x="3616874" y="4055845"/>
            <a:ext cx="2806227" cy="430887"/>
          </a:xfrm>
          <a:prstGeom prst="rect">
            <a:avLst/>
          </a:prstGeom>
          <a:noFill/>
        </p:spPr>
        <p:txBody>
          <a:bodyPr wrap="square" rtlCol="0">
            <a:spAutoFit/>
          </a:bodyPr>
          <a:lstStyle/>
          <a:p>
            <a:r>
              <a:rPr lang="en-US" sz="1100" b="1" dirty="0">
                <a:solidFill>
                  <a:srgbClr val="FF0000"/>
                </a:solidFill>
              </a:rPr>
              <a:t>With boundary F</a:t>
            </a:r>
            <a:r>
              <a:rPr lang="en-US" sz="1100" b="1" baseline="-25000" dirty="0">
                <a:solidFill>
                  <a:srgbClr val="FF0000"/>
                </a:solidFill>
              </a:rPr>
              <a:t>M</a:t>
            </a:r>
            <a:r>
              <a:rPr lang="en-US" sz="1100" b="1" dirty="0">
                <a:solidFill>
                  <a:srgbClr val="FF0000"/>
                </a:solidFill>
              </a:rPr>
              <a:t>, the outlet temperature is 550 </a:t>
            </a:r>
            <a:r>
              <a:rPr lang="en-US" sz="1100" b="1" baseline="30000" dirty="0" err="1">
                <a:solidFill>
                  <a:srgbClr val="FF0000"/>
                </a:solidFill>
              </a:rPr>
              <a:t>o</a:t>
            </a:r>
            <a:r>
              <a:rPr lang="en-US" sz="1100" b="1" dirty="0" err="1">
                <a:solidFill>
                  <a:srgbClr val="FF0000"/>
                </a:solidFill>
              </a:rPr>
              <a:t>C</a:t>
            </a:r>
            <a:r>
              <a:rPr lang="en-US" sz="1100" b="1" dirty="0">
                <a:solidFill>
                  <a:srgbClr val="FF0000"/>
                </a:solidFill>
              </a:rPr>
              <a:t> rather than 25 </a:t>
            </a:r>
            <a:r>
              <a:rPr lang="en-US" sz="1100" b="1" baseline="30000" dirty="0" err="1">
                <a:solidFill>
                  <a:srgbClr val="FF0000"/>
                </a:solidFill>
              </a:rPr>
              <a:t>o</a:t>
            </a:r>
            <a:r>
              <a:rPr lang="en-US" sz="1100" b="1" dirty="0" err="1">
                <a:solidFill>
                  <a:srgbClr val="FF0000"/>
                </a:solidFill>
              </a:rPr>
              <a:t>C</a:t>
            </a:r>
            <a:endParaRPr lang="en-CH" sz="1100" b="1" dirty="0">
              <a:solidFill>
                <a:srgbClr val="FF0000"/>
              </a:solidFill>
            </a:endParaRPr>
          </a:p>
        </p:txBody>
      </p:sp>
    </p:spTree>
    <p:extLst>
      <p:ext uri="{BB962C8B-B14F-4D97-AF65-F5344CB8AC3E}">
        <p14:creationId xmlns:p14="http://schemas.microsoft.com/office/powerpoint/2010/main" val="238132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8017512"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a:t>
            </a:fld>
            <a:endParaRPr lang="fr-FR" dirty="0"/>
          </a:p>
        </p:txBody>
      </p:sp>
      <p:pic>
        <p:nvPicPr>
          <p:cNvPr id="3" name="Picture 2">
            <a:extLst>
              <a:ext uri="{FF2B5EF4-FFF2-40B4-BE49-F238E27FC236}">
                <a16:creationId xmlns:a16="http://schemas.microsoft.com/office/drawing/2014/main" id="{86DABB23-207C-4DF4-93DE-FFBB4F1FB6BD}"/>
              </a:ext>
            </a:extLst>
          </p:cNvPr>
          <p:cNvPicPr>
            <a:picLocks noChangeAspect="1"/>
          </p:cNvPicPr>
          <p:nvPr/>
        </p:nvPicPr>
        <p:blipFill>
          <a:blip r:embed="rId3"/>
          <a:stretch>
            <a:fillRect/>
          </a:stretch>
        </p:blipFill>
        <p:spPr>
          <a:xfrm>
            <a:off x="865837" y="1203785"/>
            <a:ext cx="2702088" cy="3505857"/>
          </a:xfrm>
          <a:prstGeom prst="rect">
            <a:avLst/>
          </a:prstGeom>
          <a:ln>
            <a:solidFill>
              <a:srgbClr val="FF0000"/>
            </a:solidFill>
          </a:ln>
        </p:spPr>
      </p:pic>
      <p:pic>
        <p:nvPicPr>
          <p:cNvPr id="14" name="Picture 13">
            <a:extLst>
              <a:ext uri="{FF2B5EF4-FFF2-40B4-BE49-F238E27FC236}">
                <a16:creationId xmlns:a16="http://schemas.microsoft.com/office/drawing/2014/main" id="{E965C591-708B-4B8E-BDE7-0B8ACEB3541B}"/>
              </a:ext>
            </a:extLst>
          </p:cNvPr>
          <p:cNvPicPr>
            <a:picLocks noChangeAspect="1"/>
          </p:cNvPicPr>
          <p:nvPr/>
        </p:nvPicPr>
        <p:blipFill>
          <a:blip r:embed="rId4"/>
          <a:stretch>
            <a:fillRect/>
          </a:stretch>
        </p:blipFill>
        <p:spPr>
          <a:xfrm>
            <a:off x="3597940" y="1204879"/>
            <a:ext cx="2701246" cy="3504763"/>
          </a:xfrm>
          <a:prstGeom prst="rect">
            <a:avLst/>
          </a:prstGeom>
          <a:ln>
            <a:solidFill>
              <a:srgbClr val="FF0000"/>
            </a:solidFill>
          </a:ln>
        </p:spPr>
      </p:pic>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a:blip r:embed="rId5"/>
          <a:stretch>
            <a:fillRect/>
          </a:stretch>
        </p:blipFill>
        <p:spPr>
          <a:xfrm>
            <a:off x="6329201" y="1204879"/>
            <a:ext cx="2701245" cy="3504763"/>
          </a:xfrm>
          <a:prstGeom prst="rect">
            <a:avLst/>
          </a:prstGeom>
          <a:ln>
            <a:solidFill>
              <a:srgbClr val="FF0000"/>
            </a:solid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spTree>
    <p:extLst>
      <p:ext uri="{BB962C8B-B14F-4D97-AF65-F5344CB8AC3E}">
        <p14:creationId xmlns:p14="http://schemas.microsoft.com/office/powerpoint/2010/main" val="266228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10"/>
                          <a:stretch>
                            <a:fillRect l="-136283" t="-437778"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10" name="Picture 9">
            <a:extLst>
              <a:ext uri="{FF2B5EF4-FFF2-40B4-BE49-F238E27FC236}">
                <a16:creationId xmlns:a16="http://schemas.microsoft.com/office/drawing/2014/main" id="{76141724-5303-4544-9B67-8028001EA75F}"/>
              </a:ext>
            </a:extLst>
          </p:cNvPr>
          <p:cNvPicPr>
            <a:picLocks noChangeAspect="1"/>
          </p:cNvPicPr>
          <p:nvPr/>
        </p:nvPicPr>
        <p:blipFill>
          <a:blip r:embed="rId11"/>
          <a:stretch>
            <a:fillRect/>
          </a:stretch>
        </p:blipFill>
        <p:spPr>
          <a:xfrm>
            <a:off x="3655723" y="3541467"/>
            <a:ext cx="2660604" cy="402281"/>
          </a:xfrm>
          <a:prstGeom prst="rect">
            <a:avLst/>
          </a:prstGeom>
        </p:spPr>
      </p:pic>
    </p:spTree>
    <p:extLst>
      <p:ext uri="{BB962C8B-B14F-4D97-AF65-F5344CB8AC3E}">
        <p14:creationId xmlns:p14="http://schemas.microsoft.com/office/powerpoint/2010/main" val="366018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pic>
        <p:nvPicPr>
          <p:cNvPr id="14" name="Picture 13">
            <a:extLst>
              <a:ext uri="{FF2B5EF4-FFF2-40B4-BE49-F238E27FC236}">
                <a16:creationId xmlns:a16="http://schemas.microsoft.com/office/drawing/2014/main" id="{A0FA2480-353D-4D63-98A1-88DF44058848}"/>
              </a:ext>
            </a:extLst>
          </p:cNvPr>
          <p:cNvPicPr>
            <a:picLocks noChangeAspect="1"/>
          </p:cNvPicPr>
          <p:nvPr/>
        </p:nvPicPr>
        <p:blipFill>
          <a:blip r:embed="rId7"/>
          <a:stretch>
            <a:fillRect/>
          </a:stretch>
        </p:blipFill>
        <p:spPr>
          <a:xfrm>
            <a:off x="1248510" y="2927420"/>
            <a:ext cx="2965464" cy="226575"/>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nvGraphicFramePr>
            <p:xfrm>
              <a:off x="1224202" y="3141287"/>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6283" t="-100000" r="-120354" b="-68387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10"/>
                          <a:stretch>
                            <a:fillRect l="-136283" t="-137778" r="-120354" b="-3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10"/>
                          <a:stretch>
                            <a:fillRect l="-136283" t="-237778" r="-120354" b="-2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202273" t="-337778" r="-3030" b="-17111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10"/>
                          <a:stretch>
                            <a:fillRect l="-136283" t="-437778"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CBBE4E14-5EEE-4291-9C7D-9FEBA6A9F73E}"/>
              </a:ext>
            </a:extLst>
          </p:cNvPr>
          <p:cNvPicPr>
            <a:picLocks noChangeAspect="1"/>
          </p:cNvPicPr>
          <p:nvPr/>
        </p:nvPicPr>
        <p:blipFill>
          <a:blip r:embed="rId11"/>
          <a:stretch>
            <a:fillRect/>
          </a:stretch>
        </p:blipFill>
        <p:spPr>
          <a:xfrm>
            <a:off x="3663668" y="3151453"/>
            <a:ext cx="2660604" cy="1183861"/>
          </a:xfrm>
          <a:prstGeom prst="rect">
            <a:avLst/>
          </a:prstGeom>
        </p:spPr>
      </p:pic>
      <p:sp>
        <p:nvSpPr>
          <p:cNvPr id="21" name="TextBox 20">
            <a:extLst>
              <a:ext uri="{FF2B5EF4-FFF2-40B4-BE49-F238E27FC236}">
                <a16:creationId xmlns:a16="http://schemas.microsoft.com/office/drawing/2014/main" id="{12EB8F66-E1E1-4A19-8AD6-70510C497F19}"/>
              </a:ext>
            </a:extLst>
          </p:cNvPr>
          <p:cNvSpPr txBox="1"/>
          <p:nvPr/>
        </p:nvSpPr>
        <p:spPr>
          <a:xfrm>
            <a:off x="3616874" y="4260783"/>
            <a:ext cx="2844885" cy="600164"/>
          </a:xfrm>
          <a:prstGeom prst="rect">
            <a:avLst/>
          </a:prstGeom>
          <a:noFill/>
        </p:spPr>
        <p:txBody>
          <a:bodyPr wrap="square" rtlCol="0">
            <a:spAutoFit/>
          </a:bodyPr>
          <a:lstStyle/>
          <a:p>
            <a:r>
              <a:rPr lang="en-US" sz="1100" b="1" dirty="0">
                <a:solidFill>
                  <a:srgbClr val="FF0000"/>
                </a:solidFill>
              </a:rPr>
              <a:t>Exhaust gas transformation power should be included as it’s a potential of energy service provided by the system</a:t>
            </a:r>
            <a:endParaRPr lang="en-CH" sz="1100" b="1" dirty="0">
              <a:solidFill>
                <a:srgbClr val="FF0000"/>
              </a:solidFill>
            </a:endParaRPr>
          </a:p>
        </p:txBody>
      </p:sp>
    </p:spTree>
    <p:extLst>
      <p:ext uri="{BB962C8B-B14F-4D97-AF65-F5344CB8AC3E}">
        <p14:creationId xmlns:p14="http://schemas.microsoft.com/office/powerpoint/2010/main" val="415602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22</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310443"/>
            <a:ext cx="2414715" cy="28055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348036810"/>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348036810"/>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sp>
        <p:nvSpPr>
          <p:cNvPr id="21" name="Rectangle 20">
            <a:extLst>
              <a:ext uri="{FF2B5EF4-FFF2-40B4-BE49-F238E27FC236}">
                <a16:creationId xmlns:a16="http://schemas.microsoft.com/office/drawing/2014/main" id="{A57C3A35-D5AC-4FDC-B6F3-F7562228922A}"/>
              </a:ext>
            </a:extLst>
          </p:cNvPr>
          <p:cNvSpPr/>
          <p:nvPr/>
        </p:nvSpPr>
        <p:spPr>
          <a:xfrm>
            <a:off x="1327273" y="816783"/>
            <a:ext cx="3335666" cy="29333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10904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23</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32410" y="1200171"/>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903619"/>
            <a:ext cx="2414715" cy="26630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456814524"/>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456814524"/>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FF8BF2A9-8E9C-4E41-B8B4-5C76DA987140}"/>
              </a:ext>
            </a:extLst>
          </p:cNvPr>
          <p:cNvPicPr>
            <a:picLocks noChangeAspect="1"/>
          </p:cNvPicPr>
          <p:nvPr/>
        </p:nvPicPr>
        <p:blipFill>
          <a:blip r:embed="rId11"/>
          <a:stretch>
            <a:fillRect/>
          </a:stretch>
        </p:blipFill>
        <p:spPr>
          <a:xfrm>
            <a:off x="3565639" y="3304410"/>
            <a:ext cx="2751925" cy="1174039"/>
          </a:xfrm>
          <a:prstGeom prst="rect">
            <a:avLst/>
          </a:prstGeom>
        </p:spPr>
      </p:pic>
      <p:sp>
        <p:nvSpPr>
          <p:cNvPr id="20" name="Rectangle 19">
            <a:extLst>
              <a:ext uri="{FF2B5EF4-FFF2-40B4-BE49-F238E27FC236}">
                <a16:creationId xmlns:a16="http://schemas.microsoft.com/office/drawing/2014/main" id="{55F91203-4E57-4523-94AB-71B11182780E}"/>
              </a:ext>
            </a:extLst>
          </p:cNvPr>
          <p:cNvSpPr/>
          <p:nvPr/>
        </p:nvSpPr>
        <p:spPr>
          <a:xfrm>
            <a:off x="6332410" y="1230025"/>
            <a:ext cx="2414715" cy="1042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8328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24</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3162750"/>
            <a:ext cx="2414715" cy="2670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178630447"/>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3178630447"/>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86570F6F-DF54-452C-A19E-A26798F82A7F}"/>
              </a:ext>
            </a:extLst>
          </p:cNvPr>
          <p:cNvPicPr>
            <a:picLocks noChangeAspect="1"/>
          </p:cNvPicPr>
          <p:nvPr/>
        </p:nvPicPr>
        <p:blipFill>
          <a:blip r:embed="rId11"/>
          <a:stretch>
            <a:fillRect/>
          </a:stretch>
        </p:blipFill>
        <p:spPr>
          <a:xfrm>
            <a:off x="3529330" y="3252365"/>
            <a:ext cx="2792361" cy="1218164"/>
          </a:xfrm>
          <a:prstGeom prst="rect">
            <a:avLst/>
          </a:prstGeom>
        </p:spPr>
      </p:pic>
      <p:sp>
        <p:nvSpPr>
          <p:cNvPr id="20" name="Rectangle 19">
            <a:extLst>
              <a:ext uri="{FF2B5EF4-FFF2-40B4-BE49-F238E27FC236}">
                <a16:creationId xmlns:a16="http://schemas.microsoft.com/office/drawing/2014/main" id="{3710B71D-F4B3-45D2-BC09-6746F3FC711C}"/>
              </a:ext>
            </a:extLst>
          </p:cNvPr>
          <p:cNvSpPr/>
          <p:nvPr/>
        </p:nvSpPr>
        <p:spPr>
          <a:xfrm>
            <a:off x="6332410" y="1230025"/>
            <a:ext cx="2414715" cy="10424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06687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09997"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841785428"/>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841785428"/>
                  </p:ext>
                </p:extLst>
              </p:nvPr>
            </p:nvGraphicFramePr>
            <p:xfrm>
              <a:off x="1002821" y="3141287"/>
              <a:ext cx="2526509" cy="1557401"/>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5484"/>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37778"/>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9"/>
                          <a:stretch>
                            <a:fillRect l="-195035" t="-337778" r="-3546" b="-137778"/>
                          </a:stretch>
                        </a:blipFill>
                      </a:tcPr>
                    </a:tc>
                    <a:extLst>
                      <a:ext uri="{0D108BD9-81ED-4DB2-BD59-A6C34878D82A}">
                        <a16:rowId xmlns:a16="http://schemas.microsoft.com/office/drawing/2014/main" val="2521136079"/>
                      </a:ext>
                    </a:extLst>
                  </a:tr>
                  <a:tr h="182880">
                    <a:tc>
                      <a:txBody>
                        <a:bodyPr/>
                        <a:lstStyle/>
                        <a:p>
                          <a:r>
                            <a:rPr lang="en-US" sz="600" dirty="0"/>
                            <a:t>Exergy loss</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86FFCBCE-7991-4DFF-862D-3169C20C4F64}"/>
              </a:ext>
            </a:extLst>
          </p:cNvPr>
          <p:cNvPicPr>
            <a:picLocks noChangeAspect="1"/>
          </p:cNvPicPr>
          <p:nvPr/>
        </p:nvPicPr>
        <p:blipFill>
          <a:blip r:embed="rId11"/>
          <a:stretch>
            <a:fillRect/>
          </a:stretch>
        </p:blipFill>
        <p:spPr>
          <a:xfrm>
            <a:off x="3561283" y="4378686"/>
            <a:ext cx="2660604" cy="317546"/>
          </a:xfrm>
          <a:prstGeom prst="rect">
            <a:avLst/>
          </a:prstGeom>
        </p:spPr>
      </p:pic>
      <p:sp>
        <p:nvSpPr>
          <p:cNvPr id="25" name="Rectangle 24">
            <a:extLst>
              <a:ext uri="{FF2B5EF4-FFF2-40B4-BE49-F238E27FC236}">
                <a16:creationId xmlns:a16="http://schemas.microsoft.com/office/drawing/2014/main" id="{BBAB4883-6EA0-4580-A94B-0A5AE07F199C}"/>
              </a:ext>
            </a:extLst>
          </p:cNvPr>
          <p:cNvSpPr/>
          <p:nvPr/>
        </p:nvSpPr>
        <p:spPr>
          <a:xfrm>
            <a:off x="6309997" y="26952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26" name="Picture 25">
            <a:extLst>
              <a:ext uri="{FF2B5EF4-FFF2-40B4-BE49-F238E27FC236}">
                <a16:creationId xmlns:a16="http://schemas.microsoft.com/office/drawing/2014/main" id="{4006A8F2-E992-4C3E-A0A7-3761D6379632}"/>
              </a:ext>
            </a:extLst>
          </p:cNvPr>
          <p:cNvPicPr>
            <a:picLocks noChangeAspect="1"/>
          </p:cNvPicPr>
          <p:nvPr/>
        </p:nvPicPr>
        <p:blipFill rotWithShape="1">
          <a:blip r:embed="rId12"/>
          <a:srcRect b="32589"/>
          <a:stretch/>
        </p:blipFill>
        <p:spPr>
          <a:xfrm>
            <a:off x="3549290" y="3115024"/>
            <a:ext cx="2725378" cy="454432"/>
          </a:xfrm>
          <a:prstGeom prst="rect">
            <a:avLst/>
          </a:prstGeom>
        </p:spPr>
      </p:pic>
      <p:pic>
        <p:nvPicPr>
          <p:cNvPr id="27" name="Picture 26">
            <a:extLst>
              <a:ext uri="{FF2B5EF4-FFF2-40B4-BE49-F238E27FC236}">
                <a16:creationId xmlns:a16="http://schemas.microsoft.com/office/drawing/2014/main" id="{9B34E048-1833-4F8F-8598-47CF3BDD1E29}"/>
              </a:ext>
            </a:extLst>
          </p:cNvPr>
          <p:cNvPicPr>
            <a:picLocks noChangeAspect="1"/>
          </p:cNvPicPr>
          <p:nvPr/>
        </p:nvPicPr>
        <p:blipFill rotWithShape="1">
          <a:blip r:embed="rId13"/>
          <a:srcRect l="52376"/>
          <a:stretch/>
        </p:blipFill>
        <p:spPr>
          <a:xfrm>
            <a:off x="4131935" y="3549289"/>
            <a:ext cx="1514886" cy="582656"/>
          </a:xfrm>
          <a:prstGeom prst="rect">
            <a:avLst/>
          </a:prstGeom>
        </p:spPr>
      </p:pic>
      <p:pic>
        <p:nvPicPr>
          <p:cNvPr id="28" name="Picture 27">
            <a:extLst>
              <a:ext uri="{FF2B5EF4-FFF2-40B4-BE49-F238E27FC236}">
                <a16:creationId xmlns:a16="http://schemas.microsoft.com/office/drawing/2014/main" id="{E5854954-715D-4BE6-97D9-55906627DDDE}"/>
              </a:ext>
            </a:extLst>
          </p:cNvPr>
          <p:cNvPicPr>
            <a:picLocks noChangeAspect="1"/>
          </p:cNvPicPr>
          <p:nvPr/>
        </p:nvPicPr>
        <p:blipFill rotWithShape="1">
          <a:blip r:embed="rId12"/>
          <a:srcRect t="71710"/>
          <a:stretch/>
        </p:blipFill>
        <p:spPr>
          <a:xfrm>
            <a:off x="3549290" y="4190780"/>
            <a:ext cx="2725378" cy="190711"/>
          </a:xfrm>
          <a:prstGeom prst="rect">
            <a:avLst/>
          </a:prstGeom>
        </p:spPr>
      </p:pic>
    </p:spTree>
    <p:extLst>
      <p:ext uri="{BB962C8B-B14F-4D97-AF65-F5344CB8AC3E}">
        <p14:creationId xmlns:p14="http://schemas.microsoft.com/office/powerpoint/2010/main" val="367741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370188089"/>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9" name="Table 20">
                <a:extLst>
                  <a:ext uri="{FF2B5EF4-FFF2-40B4-BE49-F238E27FC236}">
                    <a16:creationId xmlns:a16="http://schemas.microsoft.com/office/drawing/2014/main" id="{9BE16B0B-7A56-40E9-8AF2-1DE410E5DFCC}"/>
                  </a:ext>
                </a:extLst>
              </p:cNvPr>
              <p:cNvGraphicFramePr>
                <a:graphicFrameLocks noGrp="1"/>
              </p:cNvGraphicFramePr>
              <p:nvPr>
                <p:extLst>
                  <p:ext uri="{D42A27DB-BD31-4B8C-83A1-F6EECF244321}">
                    <p14:modId xmlns:p14="http://schemas.microsoft.com/office/powerpoint/2010/main" val="1370188089"/>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9"/>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9"/>
                          <a:stretch>
                            <a:fillRect l="-133051" t="-137778" r="-12372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9"/>
                          <a:stretch>
                            <a:fillRect l="-133051" t="-237778" r="-12372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9"/>
                          <a:stretch>
                            <a:fillRect l="-195035" t="-337778" r="-3546"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9"/>
                          <a:stretch>
                            <a:fillRect l="-133051" t="-635484" r="-12372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10"/>
          <a:stretch>
            <a:fillRect/>
          </a:stretch>
        </p:blipFill>
        <p:spPr>
          <a:xfrm>
            <a:off x="1230619" y="2958663"/>
            <a:ext cx="2340354" cy="156360"/>
          </a:xfrm>
          <a:prstGeom prst="rect">
            <a:avLst/>
          </a:prstGeom>
        </p:spPr>
      </p:pic>
      <p:pic>
        <p:nvPicPr>
          <p:cNvPr id="9" name="Picture 8">
            <a:extLst>
              <a:ext uri="{FF2B5EF4-FFF2-40B4-BE49-F238E27FC236}">
                <a16:creationId xmlns:a16="http://schemas.microsoft.com/office/drawing/2014/main" id="{5B18500E-98F1-4FB1-BD53-2785D2E8A463}"/>
              </a:ext>
            </a:extLst>
          </p:cNvPr>
          <p:cNvPicPr>
            <a:picLocks noChangeAspect="1"/>
          </p:cNvPicPr>
          <p:nvPr/>
        </p:nvPicPr>
        <p:blipFill>
          <a:blip r:embed="rId11"/>
          <a:stretch>
            <a:fillRect/>
          </a:stretch>
        </p:blipFill>
        <p:spPr>
          <a:xfrm>
            <a:off x="3529330" y="3404777"/>
            <a:ext cx="2601727" cy="440331"/>
          </a:xfrm>
          <a:prstGeom prst="rect">
            <a:avLst/>
          </a:prstGeom>
        </p:spPr>
      </p:pic>
    </p:spTree>
    <p:extLst>
      <p:ext uri="{BB962C8B-B14F-4D97-AF65-F5344CB8AC3E}">
        <p14:creationId xmlns:p14="http://schemas.microsoft.com/office/powerpoint/2010/main" val="349499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73563" b="18007"/>
          <a:stretch/>
        </p:blipFill>
        <p:spPr>
          <a:xfrm>
            <a:off x="1170059" y="580725"/>
            <a:ext cx="4839716" cy="529389"/>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1355BE03-17EE-4707-B187-032D99E535B4}"/>
              </a:ext>
            </a:extLst>
          </p:cNvPr>
          <p:cNvPicPr>
            <a:picLocks noChangeAspect="1"/>
          </p:cNvPicPr>
          <p:nvPr/>
        </p:nvPicPr>
        <p:blipFill>
          <a:blip r:embed="rId6"/>
          <a:stretch>
            <a:fillRect/>
          </a:stretch>
        </p:blipFill>
        <p:spPr>
          <a:xfrm>
            <a:off x="1285942" y="1087655"/>
            <a:ext cx="3305261" cy="1861384"/>
          </a:xfrm>
          <a:prstGeom prst="rect">
            <a:avLst/>
          </a:prstGeom>
        </p:spPr>
      </p:pic>
      <p:sp>
        <p:nvSpPr>
          <p:cNvPr id="18" name="Rectangle 17">
            <a:extLst>
              <a:ext uri="{FF2B5EF4-FFF2-40B4-BE49-F238E27FC236}">
                <a16:creationId xmlns:a16="http://schemas.microsoft.com/office/drawing/2014/main" id="{65974913-FFD2-4EA5-8186-517CEC30E2ED}"/>
              </a:ext>
            </a:extLst>
          </p:cNvPr>
          <p:cNvSpPr/>
          <p:nvPr/>
        </p:nvSpPr>
        <p:spPr>
          <a:xfrm>
            <a:off x="4269388" y="215265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13D79E30-44ED-4CD8-ADC3-B29DF2BDFFAC}"/>
              </a:ext>
            </a:extLst>
          </p:cNvPr>
          <p:cNvSpPr/>
          <p:nvPr/>
        </p:nvSpPr>
        <p:spPr>
          <a:xfrm>
            <a:off x="4269388" y="2659580"/>
            <a:ext cx="302612" cy="1254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61053-114F-4CD9-B293-302BB821482E}"/>
                  </a:ext>
                </a:extLst>
              </p:cNvPr>
              <p:cNvSpPr txBox="1"/>
              <p:nvPr/>
            </p:nvSpPr>
            <p:spPr>
              <a:xfrm>
                <a:off x="4184475" y="2122304"/>
                <a:ext cx="472437" cy="172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𝑎𝑒</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m:t>
                          </m:r>
                          <m:r>
                            <a:rPr lang="en-US" sz="500" i="1">
                              <a:latin typeface="Cambria Math" panose="02040503050406030204" pitchFamily="18" charset="0"/>
                            </a:rPr>
                            <m:t>𝑒</m:t>
                          </m:r>
                        </m:sub>
                        <m:sup>
                          <m:r>
                            <a:rPr lang="en-US" sz="500" i="1">
                              <a:latin typeface="Cambria Math" panose="02040503050406030204" pitchFamily="18" charset="0"/>
                            </a:rPr>
                            <m:t>−</m:t>
                          </m:r>
                        </m:sup>
                      </m:sSubSup>
                    </m:oMath>
                  </m:oMathPara>
                </a14:m>
                <a:endParaRPr lang="en-CH" sz="500" dirty="0"/>
              </a:p>
            </p:txBody>
          </p:sp>
        </mc:Choice>
        <mc:Fallback xmlns="">
          <p:sp>
            <p:nvSpPr>
              <p:cNvPr id="16" name="TextBox 15">
                <a:extLst>
                  <a:ext uri="{FF2B5EF4-FFF2-40B4-BE49-F238E27FC236}">
                    <a16:creationId xmlns:a16="http://schemas.microsoft.com/office/drawing/2014/main" id="{FC361053-114F-4CD9-B293-302BB821482E}"/>
                  </a:ext>
                </a:extLst>
              </p:cNvPr>
              <p:cNvSpPr txBox="1">
                <a:spLocks noRot="1" noChangeAspect="1" noMove="1" noResize="1" noEditPoints="1" noAdjustHandles="1" noChangeArrowheads="1" noChangeShapeType="1" noTextEdit="1"/>
              </p:cNvSpPr>
              <p:nvPr/>
            </p:nvSpPr>
            <p:spPr>
              <a:xfrm>
                <a:off x="4184475" y="2122304"/>
                <a:ext cx="472437" cy="172098"/>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2FAD6DB-C45F-4D1F-9C3E-83BB735A1B34}"/>
                  </a:ext>
                </a:extLst>
              </p:cNvPr>
              <p:cNvSpPr txBox="1"/>
              <p:nvPr/>
            </p:nvSpPr>
            <p:spPr>
              <a:xfrm>
                <a:off x="4184475" y="2636237"/>
                <a:ext cx="478464" cy="1733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500" b="0" i="1" smtClean="0">
                              <a:latin typeface="Cambria Math" panose="02040503050406030204" pitchFamily="18" charset="0"/>
                            </a:rPr>
                          </m:ctrlPr>
                        </m:sSubSupPr>
                        <m:e>
                          <m:acc>
                            <m:accPr>
                              <m:chr m:val="̇"/>
                              <m:ctrlPr>
                                <a:rPr lang="en-US" sz="500" b="0" i="1" smtClean="0">
                                  <a:latin typeface="Cambria Math" panose="02040503050406030204" pitchFamily="18" charset="0"/>
                                </a:rPr>
                              </m:ctrlPr>
                            </m:accPr>
                            <m:e>
                              <m:r>
                                <a:rPr lang="en-US" sz="500" b="0" i="1" smtClean="0">
                                  <a:latin typeface="Cambria Math" panose="02040503050406030204" pitchFamily="18" charset="0"/>
                                </a:rPr>
                                <m:t>𝑄</m:t>
                              </m:r>
                            </m:e>
                          </m:acc>
                        </m:e>
                        <m:sub>
                          <m:r>
                            <a:rPr lang="en-US" sz="500" b="0" i="1" smtClean="0">
                              <a:latin typeface="Cambria Math" panose="02040503050406030204" pitchFamily="18" charset="0"/>
                            </a:rPr>
                            <m:t>𝑎h</m:t>
                          </m:r>
                        </m:sub>
                        <m:sup>
                          <m:r>
                            <a:rPr lang="en-US" sz="500" b="0" i="1" smtClean="0">
                              <a:latin typeface="Cambria Math" panose="02040503050406030204" pitchFamily="18" charset="0"/>
                            </a:rPr>
                            <m:t>−</m:t>
                          </m:r>
                        </m:sup>
                      </m:sSubSup>
                      <m:r>
                        <a:rPr lang="en-US" sz="500" b="0" i="1" smtClean="0">
                          <a:latin typeface="Cambria Math" panose="02040503050406030204" pitchFamily="18" charset="0"/>
                        </a:rPr>
                        <m:t>=</m:t>
                      </m:r>
                      <m:sSubSup>
                        <m:sSubSupPr>
                          <m:ctrlPr>
                            <a:rPr lang="en-US" sz="500" i="1">
                              <a:latin typeface="Cambria Math" panose="02040503050406030204" pitchFamily="18" charset="0"/>
                            </a:rPr>
                          </m:ctrlPr>
                        </m:sSubSupPr>
                        <m:e>
                          <m:acc>
                            <m:accPr>
                              <m:chr m:val="̇"/>
                              <m:ctrlPr>
                                <a:rPr lang="en-US" sz="500" i="1">
                                  <a:latin typeface="Cambria Math" panose="02040503050406030204" pitchFamily="18" charset="0"/>
                                </a:rPr>
                              </m:ctrlPr>
                            </m:accPr>
                            <m:e>
                              <m:r>
                                <a:rPr lang="en-US" sz="500" b="0" i="1" smtClean="0">
                                  <a:latin typeface="Cambria Math" panose="02040503050406030204" pitchFamily="18" charset="0"/>
                                </a:rPr>
                                <m:t>𝑌</m:t>
                              </m:r>
                            </m:e>
                          </m:acc>
                        </m:e>
                        <m:sub>
                          <m:r>
                            <a:rPr lang="en-US" sz="500" b="0" i="1" smtClean="0">
                              <a:latin typeface="Cambria Math" panose="02040503050406030204" pitchFamily="18" charset="0"/>
                            </a:rPr>
                            <m:t>𝑎h</m:t>
                          </m:r>
                        </m:sub>
                        <m:sup>
                          <m:r>
                            <a:rPr lang="en-US" sz="500" i="1">
                              <a:latin typeface="Cambria Math" panose="02040503050406030204" pitchFamily="18" charset="0"/>
                            </a:rPr>
                            <m:t>−</m:t>
                          </m:r>
                        </m:sup>
                      </m:sSubSup>
                    </m:oMath>
                  </m:oMathPara>
                </a14:m>
                <a:endParaRPr lang="en-CH" sz="500" dirty="0"/>
              </a:p>
            </p:txBody>
          </p:sp>
        </mc:Choice>
        <mc:Fallback xmlns="">
          <p:sp>
            <p:nvSpPr>
              <p:cNvPr id="23" name="TextBox 22">
                <a:extLst>
                  <a:ext uri="{FF2B5EF4-FFF2-40B4-BE49-F238E27FC236}">
                    <a16:creationId xmlns:a16="http://schemas.microsoft.com/office/drawing/2014/main" id="{F2FAD6DB-C45F-4D1F-9C3E-83BB735A1B34}"/>
                  </a:ext>
                </a:extLst>
              </p:cNvPr>
              <p:cNvSpPr txBox="1">
                <a:spLocks noRot="1" noChangeAspect="1" noMove="1" noResize="1" noEditPoints="1" noAdjustHandles="1" noChangeArrowheads="1" noChangeShapeType="1" noTextEdit="1"/>
              </p:cNvSpPr>
              <p:nvPr/>
            </p:nvSpPr>
            <p:spPr>
              <a:xfrm>
                <a:off x="4184475" y="2636237"/>
                <a:ext cx="478464" cy="173381"/>
              </a:xfrm>
              <a:prstGeom prst="rect">
                <a:avLst/>
              </a:prstGeom>
              <a:blipFill>
                <a:blip r:embed="rId8"/>
                <a:stretch>
                  <a:fillRect/>
                </a:stretch>
              </a:blipFill>
            </p:spPr>
            <p:txBody>
              <a:bodyPr/>
              <a:lstStyle/>
              <a:p>
                <a:r>
                  <a:rPr lang="en-CH">
                    <a:noFill/>
                  </a:rPr>
                  <a:t> </a:t>
                </a:r>
              </a:p>
            </p:txBody>
          </p:sp>
        </mc:Fallback>
      </mc:AlternateContent>
      <p:pic>
        <p:nvPicPr>
          <p:cNvPr id="3" name="Picture 2">
            <a:extLst>
              <a:ext uri="{FF2B5EF4-FFF2-40B4-BE49-F238E27FC236}">
                <a16:creationId xmlns:a16="http://schemas.microsoft.com/office/drawing/2014/main" id="{DEA65E5B-DB10-40AA-A9DD-490DB47F3120}"/>
              </a:ext>
            </a:extLst>
          </p:cNvPr>
          <p:cNvPicPr>
            <a:picLocks noChangeAspect="1"/>
          </p:cNvPicPr>
          <p:nvPr/>
        </p:nvPicPr>
        <p:blipFill>
          <a:blip r:embed="rId9"/>
          <a:stretch>
            <a:fillRect/>
          </a:stretch>
        </p:blipFill>
        <p:spPr>
          <a:xfrm>
            <a:off x="1230619" y="2958663"/>
            <a:ext cx="2340354" cy="156360"/>
          </a:xfrm>
          <a:prstGeom prst="rect">
            <a:avLst/>
          </a:prstGeom>
        </p:spPr>
      </p:pic>
      <mc:AlternateContent xmlns:mc="http://schemas.openxmlformats.org/markup-compatibility/2006" xmlns:a14="http://schemas.microsoft.com/office/drawing/2010/main">
        <mc:Choice Requires="a14">
          <p:graphicFrame>
            <p:nvGraphicFramePr>
              <p:cNvPr id="20" name="Table 20">
                <a:extLst>
                  <a:ext uri="{FF2B5EF4-FFF2-40B4-BE49-F238E27FC236}">
                    <a16:creationId xmlns:a16="http://schemas.microsoft.com/office/drawing/2014/main" id="{1366AF69-C3F9-4A7E-9214-F3801F1655B6}"/>
                  </a:ext>
                </a:extLst>
              </p:cNvPr>
              <p:cNvGraphicFramePr>
                <a:graphicFrameLocks noGrp="1"/>
              </p:cNvGraphicFramePr>
              <p:nvPr>
                <p:extLst>
                  <p:ext uri="{D42A27DB-BD31-4B8C-83A1-F6EECF244321}">
                    <p14:modId xmlns:p14="http://schemas.microsoft.com/office/powerpoint/2010/main" val="3243810675"/>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20" name="Table 20">
                <a:extLst>
                  <a:ext uri="{FF2B5EF4-FFF2-40B4-BE49-F238E27FC236}">
                    <a16:creationId xmlns:a16="http://schemas.microsoft.com/office/drawing/2014/main" id="{1366AF69-C3F9-4A7E-9214-F3801F1655B6}"/>
                  </a:ext>
                </a:extLst>
              </p:cNvPr>
              <p:cNvGraphicFramePr>
                <a:graphicFrameLocks noGrp="1"/>
              </p:cNvGraphicFramePr>
              <p:nvPr>
                <p:extLst>
                  <p:ext uri="{D42A27DB-BD31-4B8C-83A1-F6EECF244321}">
                    <p14:modId xmlns:p14="http://schemas.microsoft.com/office/powerpoint/2010/main" val="3243810675"/>
                  </p:ext>
                </p:extLst>
              </p:nvPr>
            </p:nvGraphicFramePr>
            <p:xfrm>
              <a:off x="1002821" y="3141287"/>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10"/>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10"/>
                          <a:stretch>
                            <a:fillRect l="-133051" t="-137778" r="-12372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10"/>
                          <a:stretch>
                            <a:fillRect l="-133051" t="-237778" r="-12372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10"/>
                          <a:stretch>
                            <a:fillRect l="-195035" t="-337778" r="-3546"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10"/>
                          <a:stretch>
                            <a:fillRect l="-133051" t="-635484" r="-12372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9" name="Picture 8">
            <a:extLst>
              <a:ext uri="{FF2B5EF4-FFF2-40B4-BE49-F238E27FC236}">
                <a16:creationId xmlns:a16="http://schemas.microsoft.com/office/drawing/2014/main" id="{A2744CA0-9B21-4498-B8DD-7FB95E07A59B}"/>
              </a:ext>
            </a:extLst>
          </p:cNvPr>
          <p:cNvPicPr>
            <a:picLocks noChangeAspect="1"/>
          </p:cNvPicPr>
          <p:nvPr/>
        </p:nvPicPr>
        <p:blipFill>
          <a:blip r:embed="rId11"/>
          <a:stretch>
            <a:fillRect/>
          </a:stretch>
        </p:blipFill>
        <p:spPr>
          <a:xfrm>
            <a:off x="3620627" y="3452966"/>
            <a:ext cx="2675473" cy="909605"/>
          </a:xfrm>
          <a:prstGeom prst="rect">
            <a:avLst/>
          </a:prstGeom>
        </p:spPr>
      </p:pic>
    </p:spTree>
    <p:extLst>
      <p:ext uri="{BB962C8B-B14F-4D97-AF65-F5344CB8AC3E}">
        <p14:creationId xmlns:p14="http://schemas.microsoft.com/office/powerpoint/2010/main" val="184596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84957" b="3649"/>
          <a:stretch/>
        </p:blipFill>
        <p:spPr>
          <a:xfrm>
            <a:off x="1170059" y="567893"/>
            <a:ext cx="4839716" cy="715581"/>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9" name="Picture 18">
            <a:extLst>
              <a:ext uri="{FF2B5EF4-FFF2-40B4-BE49-F238E27FC236}">
                <a16:creationId xmlns:a16="http://schemas.microsoft.com/office/drawing/2014/main" id="{AF46D523-9799-40AD-B19D-EE210705C683}"/>
              </a:ext>
            </a:extLst>
          </p:cNvPr>
          <p:cNvPicPr>
            <a:picLocks noChangeAspect="1"/>
          </p:cNvPicPr>
          <p:nvPr/>
        </p:nvPicPr>
        <p:blipFill>
          <a:blip r:embed="rId6"/>
          <a:stretch>
            <a:fillRect/>
          </a:stretch>
        </p:blipFill>
        <p:spPr>
          <a:xfrm>
            <a:off x="1285942" y="1283474"/>
            <a:ext cx="3305261" cy="1861384"/>
          </a:xfrm>
          <a:prstGeom prst="rect">
            <a:avLst/>
          </a:prstGeom>
        </p:spPr>
      </p:pic>
      <p:pic>
        <p:nvPicPr>
          <p:cNvPr id="21" name="Picture 20">
            <a:extLst>
              <a:ext uri="{FF2B5EF4-FFF2-40B4-BE49-F238E27FC236}">
                <a16:creationId xmlns:a16="http://schemas.microsoft.com/office/drawing/2014/main" id="{FFE2B69B-50DE-413C-B550-1E3D44B18B75}"/>
              </a:ext>
            </a:extLst>
          </p:cNvPr>
          <p:cNvPicPr>
            <a:picLocks noChangeAspect="1"/>
          </p:cNvPicPr>
          <p:nvPr/>
        </p:nvPicPr>
        <p:blipFill>
          <a:blip r:embed="rId7"/>
          <a:stretch>
            <a:fillRect/>
          </a:stretch>
        </p:blipFill>
        <p:spPr>
          <a:xfrm>
            <a:off x="1248510" y="3175395"/>
            <a:ext cx="2965464" cy="226575"/>
          </a:xfrm>
          <a:prstGeom prst="rect">
            <a:avLst/>
          </a:prstGeom>
        </p:spPr>
      </p:pic>
      <mc:AlternateContent xmlns:mc="http://schemas.openxmlformats.org/markup-compatibility/2006" xmlns:a14="http://schemas.microsoft.com/office/drawing/2010/main">
        <mc:Choice Requires="a14">
          <p:graphicFrame>
            <p:nvGraphicFramePr>
              <p:cNvPr id="25" name="Table 20">
                <a:extLst>
                  <a:ext uri="{FF2B5EF4-FFF2-40B4-BE49-F238E27FC236}">
                    <a16:creationId xmlns:a16="http://schemas.microsoft.com/office/drawing/2014/main" id="{F5889614-0664-4B37-B775-52E1C244E01A}"/>
                  </a:ext>
                </a:extLst>
              </p:cNvPr>
              <p:cNvGraphicFramePr>
                <a:graphicFrameLocks noGrp="1"/>
              </p:cNvGraphicFramePr>
              <p:nvPr>
                <p:extLst>
                  <p:ext uri="{D42A27DB-BD31-4B8C-83A1-F6EECF244321}">
                    <p14:modId xmlns:p14="http://schemas.microsoft.com/office/powerpoint/2010/main" val="3701101725"/>
                  </p:ext>
                </p:extLst>
              </p:nvPr>
            </p:nvGraphicFramePr>
            <p:xfrm>
              <a:off x="1224202" y="3389262"/>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Transformation power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=50.8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Transformation power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=6.9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𝑌</m:t>
                                        </m:r>
                                      </m:e>
                                    </m:acc>
                                  </m:e>
                                  <m:sub>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=180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Heat rate </a:t>
                          </a:r>
                          <a:r>
                            <a:rPr lang="en-US" sz="600" dirty="0" err="1"/>
                            <a:t>deperdition</a:t>
                          </a:r>
                          <a:r>
                            <a:rPr lang="en-US" sz="600" dirty="0"/>
                            <a:t> by conduction</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𝑄</m:t>
                                        </m:r>
                                      </m:e>
                                    </m:acc>
                                  </m:e>
                                  <m:sub>
                                    <m:r>
                                      <a:rPr lang="en-US" sz="600" b="0" i="1" kern="1200" smtClean="0">
                                        <a:solidFill>
                                          <a:schemeClr val="dk1"/>
                                        </a:solidFill>
                                        <a:latin typeface="Cambria Math" panose="02040503050406030204" pitchFamily="18" charset="0"/>
                                        <a:ea typeface="+mn-ea"/>
                                        <a:cs typeface="+mn-cs"/>
                                      </a:rPr>
                                      <m:t>𝑎𝑐</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=22.3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25" name="Table 20">
                <a:extLst>
                  <a:ext uri="{FF2B5EF4-FFF2-40B4-BE49-F238E27FC236}">
                    <a16:creationId xmlns:a16="http://schemas.microsoft.com/office/drawing/2014/main" id="{F5889614-0664-4B37-B775-52E1C244E01A}"/>
                  </a:ext>
                </a:extLst>
              </p:cNvPr>
              <p:cNvGraphicFramePr>
                <a:graphicFrameLocks noGrp="1"/>
              </p:cNvGraphicFramePr>
              <p:nvPr>
                <p:extLst>
                  <p:ext uri="{D42A27DB-BD31-4B8C-83A1-F6EECF244321}">
                    <p14:modId xmlns:p14="http://schemas.microsoft.com/office/powerpoint/2010/main" val="3701101725"/>
                  </p:ext>
                </p:extLst>
              </p:nvPr>
            </p:nvGraphicFramePr>
            <p:xfrm>
              <a:off x="1224202" y="3389262"/>
              <a:ext cx="2415439" cy="1648841"/>
            </p:xfrm>
            <a:graphic>
              <a:graphicData uri="http://schemas.openxmlformats.org/drawingml/2006/table">
                <a:tbl>
                  <a:tblPr firstRow="1" bandRow="1">
                    <a:tableStyleId>{5C22544A-7EE6-4342-B048-85BDC9FD1C3A}</a:tableStyleId>
                  </a:tblPr>
                  <a:tblGrid>
                    <a:gridCol w="928649">
                      <a:extLst>
                        <a:ext uri="{9D8B030D-6E8A-4147-A177-3AD203B41FA5}">
                          <a16:colId xmlns:a16="http://schemas.microsoft.com/office/drawing/2014/main" val="4127583045"/>
                        </a:ext>
                      </a:extLst>
                    </a:gridCol>
                    <a:gridCol w="685610">
                      <a:extLst>
                        <a:ext uri="{9D8B030D-6E8A-4147-A177-3AD203B41FA5}">
                          <a16:colId xmlns:a16="http://schemas.microsoft.com/office/drawing/2014/main" val="4260863689"/>
                        </a:ext>
                      </a:extLst>
                    </a:gridCol>
                    <a:gridCol w="801180">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8"/>
                          <a:stretch>
                            <a:fillRect l="-136283" t="-100000" r="-120354" b="-687097"/>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Transformation power of the water network</a:t>
                          </a:r>
                          <a:endParaRPr lang="en-CH" sz="600" dirty="0"/>
                        </a:p>
                      </a:txBody>
                      <a:tcPr/>
                    </a:tc>
                    <a:tc>
                      <a:txBody>
                        <a:bodyPr/>
                        <a:lstStyle/>
                        <a:p>
                          <a:endParaRPr lang="en-CH"/>
                        </a:p>
                      </a:txBody>
                      <a:tcPr anchor="ctr">
                        <a:blipFill>
                          <a:blip r:embed="rId8"/>
                          <a:stretch>
                            <a:fillRect l="-136283" t="-137778" r="-120354" b="-373333"/>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Transformation power of the oil network</a:t>
                          </a:r>
                          <a:endParaRPr lang="en-CH" sz="600" dirty="0"/>
                        </a:p>
                      </a:txBody>
                      <a:tcPr/>
                    </a:tc>
                    <a:tc>
                      <a:txBody>
                        <a:bodyPr/>
                        <a:lstStyle/>
                        <a:p>
                          <a:endParaRPr lang="en-CH"/>
                        </a:p>
                      </a:txBody>
                      <a:tcPr anchor="ctr">
                        <a:blipFill>
                          <a:blip r:embed="rId8"/>
                          <a:stretch>
                            <a:fillRect l="-136283" t="-237778" r="-120354" b="-273333"/>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transformation power</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8"/>
                          <a:stretch>
                            <a:fillRect l="-202273" t="-330435" r="-3030" b="-167391"/>
                          </a:stretch>
                        </a:blipFill>
                      </a:tcPr>
                    </a:tc>
                    <a:extLst>
                      <a:ext uri="{0D108BD9-81ED-4DB2-BD59-A6C34878D82A}">
                        <a16:rowId xmlns:a16="http://schemas.microsoft.com/office/drawing/2014/main" val="2521136079"/>
                      </a:ext>
                    </a:extLst>
                  </a:tr>
                  <a:tr h="274320">
                    <a:tc>
                      <a:txBody>
                        <a:bodyPr/>
                        <a:lstStyle/>
                        <a:p>
                          <a:r>
                            <a:rPr lang="en-US" sz="600" dirty="0"/>
                            <a:t>Heat rate </a:t>
                          </a:r>
                          <a:r>
                            <a:rPr lang="en-US" sz="600" dirty="0" err="1"/>
                            <a:t>deperdition</a:t>
                          </a:r>
                          <a:r>
                            <a:rPr lang="en-US" sz="600" dirty="0"/>
                            <a:t> by conduction</a:t>
                          </a:r>
                          <a:endParaRPr lang="en-CH" sz="600" dirty="0"/>
                        </a:p>
                      </a:txBody>
                      <a:tcPr/>
                    </a:tc>
                    <a:tc>
                      <a:txBody>
                        <a:bodyPr/>
                        <a:lstStyle/>
                        <a:p>
                          <a:endParaRPr lang="en-CH"/>
                        </a:p>
                      </a:txBody>
                      <a:tcPr anchor="ctr">
                        <a:blipFill>
                          <a:blip r:embed="rId8"/>
                          <a:stretch>
                            <a:fillRect l="-136283" t="-440000" r="-120354" b="-71111"/>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180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26" name="Picture 25">
            <a:extLst>
              <a:ext uri="{FF2B5EF4-FFF2-40B4-BE49-F238E27FC236}">
                <a16:creationId xmlns:a16="http://schemas.microsoft.com/office/drawing/2014/main" id="{20AA94F4-34DE-427B-B8F5-20D50E280B75}"/>
              </a:ext>
            </a:extLst>
          </p:cNvPr>
          <p:cNvPicPr>
            <a:picLocks noChangeAspect="1"/>
          </p:cNvPicPr>
          <p:nvPr/>
        </p:nvPicPr>
        <p:blipFill>
          <a:blip r:embed="rId9"/>
          <a:stretch>
            <a:fillRect/>
          </a:stretch>
        </p:blipFill>
        <p:spPr>
          <a:xfrm>
            <a:off x="3663668" y="3399428"/>
            <a:ext cx="2660604" cy="1183861"/>
          </a:xfrm>
          <a:prstGeom prst="rect">
            <a:avLst/>
          </a:prstGeom>
        </p:spPr>
      </p:pic>
      <p:pic>
        <p:nvPicPr>
          <p:cNvPr id="10" name="Picture 9">
            <a:extLst>
              <a:ext uri="{FF2B5EF4-FFF2-40B4-BE49-F238E27FC236}">
                <a16:creationId xmlns:a16="http://schemas.microsoft.com/office/drawing/2014/main" id="{52CD744F-FA6B-4A4A-9AEC-98A078DCB06E}"/>
              </a:ext>
            </a:extLst>
          </p:cNvPr>
          <p:cNvPicPr>
            <a:picLocks noChangeAspect="1"/>
          </p:cNvPicPr>
          <p:nvPr/>
        </p:nvPicPr>
        <p:blipFill>
          <a:blip r:embed="rId10"/>
          <a:stretch>
            <a:fillRect/>
          </a:stretch>
        </p:blipFill>
        <p:spPr>
          <a:xfrm>
            <a:off x="3671805" y="4622093"/>
            <a:ext cx="3230489" cy="414686"/>
          </a:xfrm>
          <a:prstGeom prst="rect">
            <a:avLst/>
          </a:prstGeom>
        </p:spPr>
      </p:pic>
    </p:spTree>
    <p:extLst>
      <p:ext uri="{BB962C8B-B14F-4D97-AF65-F5344CB8AC3E}">
        <p14:creationId xmlns:p14="http://schemas.microsoft.com/office/powerpoint/2010/main" val="380980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84957" b="3649"/>
          <a:stretch/>
        </p:blipFill>
        <p:spPr>
          <a:xfrm>
            <a:off x="1170059" y="567893"/>
            <a:ext cx="4839716" cy="715581"/>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5"/>
                <a:stretch>
                  <a:fillRect b="-4110"/>
                </a:stretch>
              </a:blipFill>
            </p:spPr>
            <p:txBody>
              <a:bodyPr/>
              <a:lstStyle/>
              <a:p>
                <a:r>
                  <a:rPr lang="en-CH">
                    <a:noFill/>
                  </a:rPr>
                  <a:t> </a:t>
                </a:r>
              </a:p>
            </p:txBody>
          </p:sp>
        </mc:Fallback>
      </mc:AlternateContent>
      <p:sp>
        <p:nvSpPr>
          <p:cNvPr id="24" name="Rectangle 23">
            <a:extLst>
              <a:ext uri="{FF2B5EF4-FFF2-40B4-BE49-F238E27FC236}">
                <a16:creationId xmlns:a16="http://schemas.microsoft.com/office/drawing/2014/main" id="{8F8FF111-2D8D-4B91-B6CB-93475CEF049F}"/>
              </a:ext>
            </a:extLst>
          </p:cNvPr>
          <p:cNvSpPr/>
          <p:nvPr/>
        </p:nvSpPr>
        <p:spPr>
          <a:xfrm>
            <a:off x="6332410" y="2034137"/>
            <a:ext cx="2414715" cy="179511"/>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9" name="Picture 18">
            <a:extLst>
              <a:ext uri="{FF2B5EF4-FFF2-40B4-BE49-F238E27FC236}">
                <a16:creationId xmlns:a16="http://schemas.microsoft.com/office/drawing/2014/main" id="{AF46D523-9799-40AD-B19D-EE210705C683}"/>
              </a:ext>
            </a:extLst>
          </p:cNvPr>
          <p:cNvPicPr>
            <a:picLocks noChangeAspect="1"/>
          </p:cNvPicPr>
          <p:nvPr/>
        </p:nvPicPr>
        <p:blipFill>
          <a:blip r:embed="rId6"/>
          <a:stretch>
            <a:fillRect/>
          </a:stretch>
        </p:blipFill>
        <p:spPr>
          <a:xfrm>
            <a:off x="1285942" y="1283474"/>
            <a:ext cx="3305261" cy="1861384"/>
          </a:xfrm>
          <a:prstGeom prst="rect">
            <a:avLst/>
          </a:prstGeom>
        </p:spPr>
      </p:pic>
      <p:pic>
        <p:nvPicPr>
          <p:cNvPr id="16" name="Picture 15">
            <a:extLst>
              <a:ext uri="{FF2B5EF4-FFF2-40B4-BE49-F238E27FC236}">
                <a16:creationId xmlns:a16="http://schemas.microsoft.com/office/drawing/2014/main" id="{F5FC3007-B934-4196-AE3C-9BDE7B98993A}"/>
              </a:ext>
            </a:extLst>
          </p:cNvPr>
          <p:cNvPicPr>
            <a:picLocks noChangeAspect="1"/>
          </p:cNvPicPr>
          <p:nvPr/>
        </p:nvPicPr>
        <p:blipFill>
          <a:blip r:embed="rId7"/>
          <a:stretch>
            <a:fillRect/>
          </a:stretch>
        </p:blipFill>
        <p:spPr>
          <a:xfrm>
            <a:off x="1230619" y="3161794"/>
            <a:ext cx="2340354" cy="156360"/>
          </a:xfrm>
          <a:prstGeom prst="rect">
            <a:avLst/>
          </a:prstGeom>
        </p:spPr>
      </p:pic>
      <mc:AlternateContent xmlns:mc="http://schemas.openxmlformats.org/markup-compatibility/2006" xmlns:a14="http://schemas.microsoft.com/office/drawing/2010/main">
        <mc:Choice Requires="a14">
          <p:graphicFrame>
            <p:nvGraphicFramePr>
              <p:cNvPr id="18" name="Table 20">
                <a:extLst>
                  <a:ext uri="{FF2B5EF4-FFF2-40B4-BE49-F238E27FC236}">
                    <a16:creationId xmlns:a16="http://schemas.microsoft.com/office/drawing/2014/main" id="{92398AFE-99C8-45EE-9215-05314174D998}"/>
                  </a:ext>
                </a:extLst>
              </p:cNvPr>
              <p:cNvGraphicFramePr>
                <a:graphicFrameLocks noGrp="1"/>
              </p:cNvGraphicFramePr>
              <p:nvPr>
                <p:extLst>
                  <p:ext uri="{D42A27DB-BD31-4B8C-83A1-F6EECF244321}">
                    <p14:modId xmlns:p14="http://schemas.microsoft.com/office/powerpoint/2010/main" val="3144303996"/>
                  </p:ext>
                </p:extLst>
              </p:nvPr>
            </p:nvGraphicFramePr>
            <p:xfrm>
              <a:off x="1002821" y="3344418"/>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0">
                    <a:tc>
                      <a:txBody>
                        <a:bodyPr/>
                        <a:lstStyle/>
                        <a:p>
                          <a:r>
                            <a:rPr lang="en-US" sz="600" dirty="0"/>
                            <a:t>Mechanical power</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=100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0">
                    <a:tc>
                      <a:txBody>
                        <a:bodyPr/>
                        <a:lstStyle/>
                        <a:p>
                          <a:r>
                            <a:rPr lang="en-US" sz="600" dirty="0"/>
                            <a:t>Exergy transformation of the water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𝑦𝑎𝑒</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=8.8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0">
                    <a:tc>
                      <a:txBody>
                        <a:bodyPr/>
                        <a:lstStyle/>
                        <a:p>
                          <a:r>
                            <a:rPr lang="en-US" sz="600" dirty="0"/>
                            <a:t>Exergy transformation of the oil network</a:t>
                          </a:r>
                          <a:endParaRPr lang="en-CH" sz="6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𝑦𝑎h</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=1.3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Sup>
                                  <m:sSubSupPr>
                                    <m:ctrlPr>
                                      <a:rPr lang="en-US" sz="600" b="0" i="1" kern="1200" smtClean="0">
                                        <a:solidFill>
                                          <a:schemeClr val="dk1"/>
                                        </a:solidFill>
                                        <a:latin typeface="Cambria Math" panose="02040503050406030204" pitchFamily="18" charset="0"/>
                                        <a:ea typeface="+mn-ea"/>
                                        <a:cs typeface="+mn-cs"/>
                                      </a:rPr>
                                    </m:ctrlPr>
                                  </m:sSubSup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𝐸</m:t>
                                        </m:r>
                                      </m:e>
                                    </m:acc>
                                  </m:e>
                                  <m:sub>
                                    <m:r>
                                      <a:rPr lang="en-US" sz="600" b="0" i="1" kern="1200" smtClean="0">
                                        <a:solidFill>
                                          <a:schemeClr val="dk1"/>
                                        </a:solidFill>
                                        <a:latin typeface="Cambria Math" panose="02040503050406030204" pitchFamily="18" charset="0"/>
                                        <a:ea typeface="+mn-ea"/>
                                        <a:cs typeface="+mn-cs"/>
                                      </a:rPr>
                                      <m:t>𝑦</m:t>
                                    </m:r>
                                    <m:r>
                                      <a:rPr lang="en-US" sz="600" b="0" i="1" kern="1200" smtClean="0">
                                        <a:solidFill>
                                          <a:schemeClr val="dk1"/>
                                        </a:solidFill>
                                        <a:latin typeface="Cambria Math" panose="02040503050406030204" pitchFamily="18" charset="0"/>
                                        <a:ea typeface="+mn-ea"/>
                                        <a:cs typeface="+mn-cs"/>
                                      </a:rPr>
                                      <m:t>, </m:t>
                                    </m:r>
                                    <m:r>
                                      <a:rPr lang="en-US" sz="600" b="0" i="1" kern="1200" smtClean="0">
                                        <a:solidFill>
                                          <a:schemeClr val="dk1"/>
                                        </a:solidFill>
                                        <a:latin typeface="Cambria Math" panose="02040503050406030204" pitchFamily="18" charset="0"/>
                                        <a:ea typeface="+mn-ea"/>
                                        <a:cs typeface="+mn-cs"/>
                                      </a:rPr>
                                      <m:t>𝑐𝑜𝑚𝑏𝑀</m:t>
                                    </m:r>
                                  </m:sub>
                                  <m:sup>
                                    <m:r>
                                      <a:rPr lang="en-US" sz="600" b="0" i="1" kern="1200" smtClean="0">
                                        <a:solidFill>
                                          <a:schemeClr val="dk1"/>
                                        </a:solidFill>
                                        <a:latin typeface="Cambria Math" panose="02040503050406030204" pitchFamily="18" charset="0"/>
                                        <a:ea typeface="+mn-ea"/>
                                        <a:cs typeface="+mn-cs"/>
                                      </a:rPr>
                                      <m:t>+</m:t>
                                    </m:r>
                                  </m:sup>
                                </m:sSubSup>
                                <m:r>
                                  <a:rPr lang="en-US" sz="600" b="0" i="1" kern="1200" smtClean="0">
                                    <a:solidFill>
                                      <a:schemeClr val="dk1"/>
                                    </a:solidFill>
                                    <a:latin typeface="Cambria Math" panose="02040503050406030204" pitchFamily="18" charset="0"/>
                                    <a:ea typeface="+mn-ea"/>
                                    <a:cs typeface="+mn-cs"/>
                                  </a:rPr>
                                  <m:t>=233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521136079"/>
                      </a:ext>
                    </a:extLst>
                  </a:tr>
                  <a:tr h="0">
                    <a:tc>
                      <a:txBody>
                        <a:bodyPr/>
                        <a:lstStyle/>
                        <a:p>
                          <a:r>
                            <a:rPr lang="en-US" sz="600" dirty="0"/>
                            <a:t>Exergy loss</a:t>
                          </a:r>
                          <a:endParaRPr lang="en-CH" sz="600" dirty="0"/>
                        </a:p>
                      </a:txBody>
                      <a:tcPr/>
                    </a:tc>
                    <a:tc>
                      <a:txBody>
                        <a:bodyPr/>
                        <a:lstStyle/>
                        <a:p>
                          <a:pPr marL="0" algn="ctr" defTabSz="685800" rtl="0" eaLnBrk="1" latinLnBrk="0" hangingPunct="1"/>
                          <a14:m>
                            <m:oMathPara xmlns:m="http://schemas.openxmlformats.org/officeDocument/2006/math">
                              <m:oMathParaPr>
                                <m:jc m:val="centerGroup"/>
                              </m:oMathParaPr>
                              <m:oMath xmlns:m="http://schemas.openxmlformats.org/officeDocument/2006/math">
                                <m:sSub>
                                  <m:sSubPr>
                                    <m:ctrlPr>
                                      <a:rPr lang="en-US" sz="600" b="0" i="1" kern="1200" smtClean="0">
                                        <a:solidFill>
                                          <a:schemeClr val="dk1"/>
                                        </a:solidFill>
                                        <a:latin typeface="Cambria Math" panose="02040503050406030204" pitchFamily="18" charset="0"/>
                                        <a:ea typeface="+mn-ea"/>
                                        <a:cs typeface="+mn-cs"/>
                                      </a:rPr>
                                    </m:ctrlPr>
                                  </m:sSubPr>
                                  <m:e>
                                    <m:acc>
                                      <m:accPr>
                                        <m:chr m:val="̇"/>
                                        <m:ctrlPr>
                                          <a:rPr lang="en-US" sz="600" b="0" i="1" kern="1200" smtClean="0">
                                            <a:solidFill>
                                              <a:schemeClr val="dk1"/>
                                            </a:solidFill>
                                            <a:latin typeface="Cambria Math" panose="02040503050406030204" pitchFamily="18" charset="0"/>
                                            <a:ea typeface="+mn-ea"/>
                                            <a:cs typeface="+mn-cs"/>
                                          </a:rPr>
                                        </m:ctrlPr>
                                      </m:accPr>
                                      <m:e>
                                        <m:r>
                                          <a:rPr lang="en-US" sz="600" b="0" i="1" kern="1200" smtClean="0">
                                            <a:solidFill>
                                              <a:schemeClr val="dk1"/>
                                            </a:solidFill>
                                            <a:latin typeface="Cambria Math" panose="02040503050406030204" pitchFamily="18" charset="0"/>
                                            <a:ea typeface="+mn-ea"/>
                                            <a:cs typeface="+mn-cs"/>
                                          </a:rPr>
                                          <m:t>𝐿</m:t>
                                        </m:r>
                                      </m:e>
                                    </m:acc>
                                  </m:e>
                                  <m:sub>
                                    <m:r>
                                      <a:rPr lang="en-US" sz="600" b="0" i="1" kern="1200" smtClean="0">
                                        <a:solidFill>
                                          <a:schemeClr val="dk1"/>
                                        </a:solidFill>
                                        <a:latin typeface="Cambria Math" panose="02040503050406030204" pitchFamily="18" charset="0"/>
                                        <a:ea typeface="+mn-ea"/>
                                        <a:cs typeface="+mn-cs"/>
                                      </a:rPr>
                                      <m:t>𝑀</m:t>
                                    </m:r>
                                  </m:sub>
                                </m:sSub>
                                <m:r>
                                  <a:rPr lang="en-US" sz="600" b="0" i="1" kern="1200" smtClean="0">
                                    <a:solidFill>
                                      <a:schemeClr val="dk1"/>
                                    </a:solidFill>
                                    <a:latin typeface="Cambria Math" panose="02040503050406030204" pitchFamily="18" charset="0"/>
                                    <a:ea typeface="+mn-ea"/>
                                    <a:cs typeface="+mn-cs"/>
                                  </a:rPr>
                                  <m:t>=122.9 </m:t>
                                </m:r>
                                <m:r>
                                  <a:rPr lang="en-US" sz="600" b="0" i="1" kern="1200" smtClean="0">
                                    <a:solidFill>
                                      <a:schemeClr val="dk1"/>
                                    </a:solidFill>
                                    <a:latin typeface="Cambria Math" panose="02040503050406030204" pitchFamily="18" charset="0"/>
                                    <a:ea typeface="+mn-ea"/>
                                    <a:cs typeface="+mn-cs"/>
                                  </a:rPr>
                                  <m:t>𝑘𝑊</m:t>
                                </m:r>
                              </m:oMath>
                            </m:oMathPara>
                          </a14:m>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Choice>
        <mc:Fallback xmlns="">
          <p:graphicFrame>
            <p:nvGraphicFramePr>
              <p:cNvPr id="18" name="Table 20">
                <a:extLst>
                  <a:ext uri="{FF2B5EF4-FFF2-40B4-BE49-F238E27FC236}">
                    <a16:creationId xmlns:a16="http://schemas.microsoft.com/office/drawing/2014/main" id="{92398AFE-99C8-45EE-9215-05314174D998}"/>
                  </a:ext>
                </a:extLst>
              </p:cNvPr>
              <p:cNvGraphicFramePr>
                <a:graphicFrameLocks noGrp="1"/>
              </p:cNvGraphicFramePr>
              <p:nvPr>
                <p:extLst>
                  <p:ext uri="{D42A27DB-BD31-4B8C-83A1-F6EECF244321}">
                    <p14:modId xmlns:p14="http://schemas.microsoft.com/office/powerpoint/2010/main" val="3144303996"/>
                  </p:ext>
                </p:extLst>
              </p:nvPr>
            </p:nvGraphicFramePr>
            <p:xfrm>
              <a:off x="1002821" y="3344418"/>
              <a:ext cx="2526509" cy="1560322"/>
            </p:xfrm>
            <a:graphic>
              <a:graphicData uri="http://schemas.openxmlformats.org/drawingml/2006/table">
                <a:tbl>
                  <a:tblPr firstRow="1" bandRow="1">
                    <a:tableStyleId>{5C22544A-7EE6-4342-B048-85BDC9FD1C3A}</a:tableStyleId>
                  </a:tblPr>
                  <a:tblGrid>
                    <a:gridCol w="947899">
                      <a:extLst>
                        <a:ext uri="{9D8B030D-6E8A-4147-A177-3AD203B41FA5}">
                          <a16:colId xmlns:a16="http://schemas.microsoft.com/office/drawing/2014/main" val="4127583045"/>
                        </a:ext>
                      </a:extLst>
                    </a:gridCol>
                    <a:gridCol w="720026">
                      <a:extLst>
                        <a:ext uri="{9D8B030D-6E8A-4147-A177-3AD203B41FA5}">
                          <a16:colId xmlns:a16="http://schemas.microsoft.com/office/drawing/2014/main" val="4260863689"/>
                        </a:ext>
                      </a:extLst>
                    </a:gridCol>
                    <a:gridCol w="858584">
                      <a:extLst>
                        <a:ext uri="{9D8B030D-6E8A-4147-A177-3AD203B41FA5}">
                          <a16:colId xmlns:a16="http://schemas.microsoft.com/office/drawing/2014/main" val="272849761"/>
                        </a:ext>
                      </a:extLst>
                    </a:gridCol>
                  </a:tblGrid>
                  <a:tr h="182880">
                    <a:tc>
                      <a:txBody>
                        <a:bodyPr/>
                        <a:lstStyle/>
                        <a:p>
                          <a:r>
                            <a:rPr lang="en-US" sz="600" dirty="0"/>
                            <a:t>Terms</a:t>
                          </a:r>
                          <a:endParaRPr lang="en-CH" sz="600" dirty="0"/>
                        </a:p>
                      </a:txBody>
                      <a:tcPr/>
                    </a:tc>
                    <a:tc>
                      <a:txBody>
                        <a:bodyPr/>
                        <a:lstStyle/>
                        <a:p>
                          <a:r>
                            <a:rPr lang="en-US" sz="600" dirty="0"/>
                            <a:t>Output</a:t>
                          </a:r>
                          <a:endParaRPr lang="en-CH" sz="600" dirty="0"/>
                        </a:p>
                      </a:txBody>
                      <a:tcPr/>
                    </a:tc>
                    <a:tc>
                      <a:txBody>
                        <a:bodyPr/>
                        <a:lstStyle/>
                        <a:p>
                          <a:r>
                            <a:rPr lang="en-US" sz="600" dirty="0"/>
                            <a:t>Input</a:t>
                          </a:r>
                          <a:endParaRPr lang="en-CH" sz="600" dirty="0"/>
                        </a:p>
                      </a:txBody>
                      <a:tcPr/>
                    </a:tc>
                    <a:extLst>
                      <a:ext uri="{0D108BD9-81ED-4DB2-BD59-A6C34878D82A}">
                        <a16:rowId xmlns:a16="http://schemas.microsoft.com/office/drawing/2014/main" val="3026731956"/>
                      </a:ext>
                    </a:extLst>
                  </a:tr>
                  <a:tr h="185801">
                    <a:tc>
                      <a:txBody>
                        <a:bodyPr/>
                        <a:lstStyle/>
                        <a:p>
                          <a:r>
                            <a:rPr lang="en-US" sz="600" dirty="0"/>
                            <a:t>Mechanical power</a:t>
                          </a:r>
                          <a:endParaRPr lang="en-CH" sz="600" dirty="0"/>
                        </a:p>
                      </a:txBody>
                      <a:tcPr/>
                    </a:tc>
                    <a:tc>
                      <a:txBody>
                        <a:bodyPr/>
                        <a:lstStyle/>
                        <a:p>
                          <a:endParaRPr lang="en-CH"/>
                        </a:p>
                      </a:txBody>
                      <a:tcPr anchor="ctr">
                        <a:blipFill>
                          <a:blip r:embed="rId8"/>
                          <a:stretch>
                            <a:fillRect l="-133051" t="-100000" r="-123729" b="-63871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1657416951"/>
                      </a:ext>
                    </a:extLst>
                  </a:tr>
                  <a:tr h="274320">
                    <a:tc>
                      <a:txBody>
                        <a:bodyPr/>
                        <a:lstStyle/>
                        <a:p>
                          <a:r>
                            <a:rPr lang="en-US" sz="600" dirty="0"/>
                            <a:t>Exergy transformation of the water network</a:t>
                          </a:r>
                          <a:endParaRPr lang="en-CH" sz="600" dirty="0"/>
                        </a:p>
                      </a:txBody>
                      <a:tcPr/>
                    </a:tc>
                    <a:tc>
                      <a:txBody>
                        <a:bodyPr/>
                        <a:lstStyle/>
                        <a:p>
                          <a:endParaRPr lang="en-CH"/>
                        </a:p>
                      </a:txBody>
                      <a:tcPr anchor="ctr">
                        <a:blipFill>
                          <a:blip r:embed="rId8"/>
                          <a:stretch>
                            <a:fillRect l="-133051" t="-137778" r="-123729" b="-3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833681067"/>
                      </a:ext>
                    </a:extLst>
                  </a:tr>
                  <a:tr h="274320">
                    <a:tc>
                      <a:txBody>
                        <a:bodyPr/>
                        <a:lstStyle/>
                        <a:p>
                          <a:r>
                            <a:rPr lang="en-US" sz="600" dirty="0"/>
                            <a:t>Exergy transformation of the oil network</a:t>
                          </a:r>
                          <a:endParaRPr lang="en-CH" sz="600" dirty="0"/>
                        </a:p>
                      </a:txBody>
                      <a:tcPr/>
                    </a:tc>
                    <a:tc>
                      <a:txBody>
                        <a:bodyPr/>
                        <a:lstStyle/>
                        <a:p>
                          <a:endParaRPr lang="en-CH"/>
                        </a:p>
                      </a:txBody>
                      <a:tcPr anchor="ctr">
                        <a:blipFill>
                          <a:blip r:embed="rId8"/>
                          <a:stretch>
                            <a:fillRect l="-133051" t="-237778" r="-123729" b="-240000"/>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18652478"/>
                      </a:ext>
                    </a:extLst>
                  </a:tr>
                  <a:tr h="274320">
                    <a:tc>
                      <a:txBody>
                        <a:bodyPr/>
                        <a:lstStyle/>
                        <a:p>
                          <a:r>
                            <a:rPr lang="en-US" sz="600" dirty="0"/>
                            <a:t>Fuel exergy transformation</a:t>
                          </a:r>
                          <a:endParaRPr lang="en-CH" sz="600" dirty="0"/>
                        </a:p>
                      </a:txBody>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tc>
                      <a:txBody>
                        <a:bodyPr/>
                        <a:lstStyle/>
                        <a:p>
                          <a:endParaRPr lang="en-CH"/>
                        </a:p>
                      </a:txBody>
                      <a:tcPr anchor="ctr">
                        <a:blipFill>
                          <a:blip r:embed="rId8"/>
                          <a:stretch>
                            <a:fillRect l="-195035" t="-337778" r="-3546" b="-140000"/>
                          </a:stretch>
                        </a:blipFill>
                      </a:tcPr>
                    </a:tc>
                    <a:extLst>
                      <a:ext uri="{0D108BD9-81ED-4DB2-BD59-A6C34878D82A}">
                        <a16:rowId xmlns:a16="http://schemas.microsoft.com/office/drawing/2014/main" val="2521136079"/>
                      </a:ext>
                    </a:extLst>
                  </a:tr>
                  <a:tr h="185801">
                    <a:tc>
                      <a:txBody>
                        <a:bodyPr/>
                        <a:lstStyle/>
                        <a:p>
                          <a:r>
                            <a:rPr lang="en-US" sz="600" dirty="0"/>
                            <a:t>Exergy loss</a:t>
                          </a:r>
                          <a:endParaRPr lang="en-CH" sz="600" dirty="0"/>
                        </a:p>
                      </a:txBody>
                      <a:tcPr/>
                    </a:tc>
                    <a:tc>
                      <a:txBody>
                        <a:bodyPr/>
                        <a:lstStyle/>
                        <a:p>
                          <a:endParaRPr lang="en-CH"/>
                        </a:p>
                      </a:txBody>
                      <a:tcPr anchor="ctr">
                        <a:blipFill>
                          <a:blip r:embed="rId8"/>
                          <a:stretch>
                            <a:fillRect l="-133051" t="-635484" r="-123729" b="-103226"/>
                          </a:stretch>
                        </a:blipFill>
                      </a:tcPr>
                    </a:tc>
                    <a:tc>
                      <a:txBody>
                        <a:bodyPr/>
                        <a:lstStyle/>
                        <a:p>
                          <a:pPr marL="0" algn="ctr" defTabSz="685800" rtl="0" eaLnBrk="1" latinLnBrk="0" hangingPunct="1"/>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2648836609"/>
                      </a:ext>
                    </a:extLst>
                  </a:tr>
                  <a:tr h="182880">
                    <a:tc>
                      <a:txBody>
                        <a:bodyPr/>
                        <a:lstStyle/>
                        <a:p>
                          <a:r>
                            <a:rPr lang="en-US" sz="600" dirty="0"/>
                            <a:t>Total</a:t>
                          </a:r>
                          <a:endParaRPr lang="en-CH" sz="600" dirty="0"/>
                        </a:p>
                      </a:txBody>
                      <a:tcP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tc>
                      <a:txBody>
                        <a:bodyPr/>
                        <a:lstStyle/>
                        <a:p>
                          <a:pPr marL="0" algn="ctr" defTabSz="685800" rtl="0" eaLnBrk="1" latinLnBrk="0" hangingPunct="1"/>
                          <a:r>
                            <a:rPr lang="en-US" sz="600" kern="1200" dirty="0">
                              <a:solidFill>
                                <a:schemeClr val="dk1"/>
                              </a:solidFill>
                              <a:latin typeface="+mn-lt"/>
                              <a:ea typeface="+mn-ea"/>
                              <a:cs typeface="+mn-cs"/>
                            </a:rPr>
                            <a:t>233 kW</a:t>
                          </a:r>
                          <a:endParaRPr lang="en-CH" sz="600" kern="1200" dirty="0">
                            <a:solidFill>
                              <a:schemeClr val="dk1"/>
                            </a:solidFill>
                            <a:latin typeface="+mn-lt"/>
                            <a:ea typeface="+mn-ea"/>
                            <a:cs typeface="+mn-cs"/>
                          </a:endParaRPr>
                        </a:p>
                      </a:txBody>
                      <a:tcPr anchor="ctr"/>
                    </a:tc>
                    <a:extLst>
                      <a:ext uri="{0D108BD9-81ED-4DB2-BD59-A6C34878D82A}">
                        <a16:rowId xmlns:a16="http://schemas.microsoft.com/office/drawing/2014/main" val="3577921858"/>
                      </a:ext>
                    </a:extLst>
                  </a:tr>
                </a:tbl>
              </a:graphicData>
            </a:graphic>
          </p:graphicFrame>
        </mc:Fallback>
      </mc:AlternateContent>
      <p:pic>
        <p:nvPicPr>
          <p:cNvPr id="20" name="Picture 19">
            <a:extLst>
              <a:ext uri="{FF2B5EF4-FFF2-40B4-BE49-F238E27FC236}">
                <a16:creationId xmlns:a16="http://schemas.microsoft.com/office/drawing/2014/main" id="{3355727C-764B-489A-8293-6C3CA7B0A8DB}"/>
              </a:ext>
            </a:extLst>
          </p:cNvPr>
          <p:cNvPicPr>
            <a:picLocks noChangeAspect="1"/>
          </p:cNvPicPr>
          <p:nvPr/>
        </p:nvPicPr>
        <p:blipFill>
          <a:blip r:embed="rId9"/>
          <a:stretch>
            <a:fillRect/>
          </a:stretch>
        </p:blipFill>
        <p:spPr>
          <a:xfrm>
            <a:off x="3620627" y="3351178"/>
            <a:ext cx="2675473" cy="909605"/>
          </a:xfrm>
          <a:prstGeom prst="rect">
            <a:avLst/>
          </a:prstGeom>
        </p:spPr>
      </p:pic>
      <p:pic>
        <p:nvPicPr>
          <p:cNvPr id="3" name="Picture 2">
            <a:extLst>
              <a:ext uri="{FF2B5EF4-FFF2-40B4-BE49-F238E27FC236}">
                <a16:creationId xmlns:a16="http://schemas.microsoft.com/office/drawing/2014/main" id="{BCA40A36-A9A3-4E81-9579-9EA18FBB2DBB}"/>
              </a:ext>
            </a:extLst>
          </p:cNvPr>
          <p:cNvPicPr>
            <a:picLocks noChangeAspect="1"/>
          </p:cNvPicPr>
          <p:nvPr/>
        </p:nvPicPr>
        <p:blipFill>
          <a:blip r:embed="rId10"/>
          <a:stretch>
            <a:fillRect/>
          </a:stretch>
        </p:blipFill>
        <p:spPr>
          <a:xfrm>
            <a:off x="3678294" y="4294230"/>
            <a:ext cx="2346103" cy="610510"/>
          </a:xfrm>
          <a:prstGeom prst="rect">
            <a:avLst/>
          </a:prstGeom>
        </p:spPr>
      </p:pic>
    </p:spTree>
    <p:extLst>
      <p:ext uri="{BB962C8B-B14F-4D97-AF65-F5344CB8AC3E}">
        <p14:creationId xmlns:p14="http://schemas.microsoft.com/office/powerpoint/2010/main" val="205403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0713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4</a:t>
            </a:r>
            <a:r>
              <a:rPr lang="fr-FR" sz="2800" dirty="0"/>
              <a:t>: </a:t>
            </a:r>
            <a:r>
              <a:rPr lang="en-US" sz="2800" dirty="0"/>
              <a:t>idle regulation of a S.I.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30</a:t>
            </a:fld>
            <a:endParaRPr lang="fr-FR" dirty="0"/>
          </a:p>
        </p:txBody>
      </p:sp>
      <p:pic>
        <p:nvPicPr>
          <p:cNvPr id="6" name="Picture 5">
            <a:extLst>
              <a:ext uri="{FF2B5EF4-FFF2-40B4-BE49-F238E27FC236}">
                <a16:creationId xmlns:a16="http://schemas.microsoft.com/office/drawing/2014/main" id="{7CEABCDA-818A-4676-AD45-52932FC0E55C}"/>
              </a:ext>
            </a:extLst>
          </p:cNvPr>
          <p:cNvPicPr>
            <a:picLocks noChangeAspect="1"/>
          </p:cNvPicPr>
          <p:nvPr/>
        </p:nvPicPr>
        <p:blipFill rotWithShape="1">
          <a:blip r:embed="rId3"/>
          <a:srcRect b="1972"/>
          <a:stretch/>
        </p:blipFill>
        <p:spPr>
          <a:xfrm>
            <a:off x="1138726" y="571099"/>
            <a:ext cx="3188378" cy="4441369"/>
          </a:xfrm>
          <a:prstGeom prst="rect">
            <a:avLst/>
          </a:prstGeom>
          <a:ln>
            <a:solidFill>
              <a:srgbClr val="FF0000"/>
            </a:solidFill>
          </a:ln>
        </p:spPr>
      </p:pic>
      <p:pic>
        <p:nvPicPr>
          <p:cNvPr id="10" name="Picture 9">
            <a:extLst>
              <a:ext uri="{FF2B5EF4-FFF2-40B4-BE49-F238E27FC236}">
                <a16:creationId xmlns:a16="http://schemas.microsoft.com/office/drawing/2014/main" id="{297A4F29-F28F-408C-9DA1-BF627E302A87}"/>
              </a:ext>
            </a:extLst>
          </p:cNvPr>
          <p:cNvPicPr>
            <a:picLocks noChangeAspect="1"/>
          </p:cNvPicPr>
          <p:nvPr/>
        </p:nvPicPr>
        <p:blipFill rotWithShape="1">
          <a:blip r:embed="rId4"/>
          <a:srcRect b="2074"/>
          <a:stretch/>
        </p:blipFill>
        <p:spPr>
          <a:xfrm>
            <a:off x="4554306" y="581038"/>
            <a:ext cx="3191708" cy="4441369"/>
          </a:xfrm>
          <a:prstGeom prst="rect">
            <a:avLst/>
          </a:prstGeom>
          <a:ln>
            <a:solidFill>
              <a:srgbClr val="FF0000"/>
            </a:solidFill>
          </a:ln>
        </p:spPr>
      </p:pic>
    </p:spTree>
    <p:extLst>
      <p:ext uri="{BB962C8B-B14F-4D97-AF65-F5344CB8AC3E}">
        <p14:creationId xmlns:p14="http://schemas.microsoft.com/office/powerpoint/2010/main" val="15063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4</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399149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5</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19" name="Rectangle 18">
            <a:extLst>
              <a:ext uri="{FF2B5EF4-FFF2-40B4-BE49-F238E27FC236}">
                <a16:creationId xmlns:a16="http://schemas.microsoft.com/office/drawing/2014/main" id="{2F20122E-CCD4-4AE5-B404-73153B09677F}"/>
              </a:ext>
            </a:extLst>
          </p:cNvPr>
          <p:cNvSpPr/>
          <p:nvPr/>
        </p:nvSpPr>
        <p:spPr>
          <a:xfrm>
            <a:off x="6332410" y="2409825"/>
            <a:ext cx="19194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F706FF-F8E7-450B-9A3C-C3AC8EC8B061}"/>
                  </a:ext>
                </a:extLst>
              </p:cNvPr>
              <p:cNvSpPr txBox="1"/>
              <p:nvPr/>
            </p:nvSpPr>
            <p:spPr>
              <a:xfrm>
                <a:off x="1156368" y="3697834"/>
                <a:ext cx="2777156" cy="374333"/>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r>
                              <a:rPr lang="en-US" sz="1100" i="1">
                                <a:latin typeface="Cambria Math" panose="02040503050406030204" pitchFamily="18" charset="0"/>
                              </a:rPr>
                              <m:t>𝐴</m:t>
                            </m:r>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r>
                      <a:rPr lang="en-US" sz="1100" i="1">
                        <a:latin typeface="Cambria Math" panose="02040503050406030204" pitchFamily="18" charset="0"/>
                      </a:rPr>
                      <m:t>=</m:t>
                    </m:r>
                  </m:oMath>
                </a14:m>
                <a:r>
                  <a:rPr lang="en-US" sz="1100" dirty="0"/>
                  <a:t> </a:t>
                </a:r>
                <a14:m>
                  <m:oMath xmlns:m="http://schemas.openxmlformats.org/officeDocument/2006/math">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endParaRPr lang="en-CH" sz="1100" dirty="0"/>
              </a:p>
            </p:txBody>
          </p:sp>
        </mc:Choice>
        <mc:Fallback xmlns="">
          <p:sp>
            <p:nvSpPr>
              <p:cNvPr id="20" name="TextBox 19">
                <a:extLst>
                  <a:ext uri="{FF2B5EF4-FFF2-40B4-BE49-F238E27FC236}">
                    <a16:creationId xmlns:a16="http://schemas.microsoft.com/office/drawing/2014/main" id="{47F706FF-F8E7-450B-9A3C-C3AC8EC8B061}"/>
                  </a:ext>
                </a:extLst>
              </p:cNvPr>
              <p:cNvSpPr txBox="1">
                <a:spLocks noRot="1" noChangeAspect="1" noMove="1" noResize="1" noEditPoints="1" noAdjustHandles="1" noChangeArrowheads="1" noChangeShapeType="1" noTextEdit="1"/>
              </p:cNvSpPr>
              <p:nvPr/>
            </p:nvSpPr>
            <p:spPr>
              <a:xfrm>
                <a:off x="1156368" y="3697834"/>
                <a:ext cx="2777156" cy="374333"/>
              </a:xfrm>
              <a:prstGeom prst="rect">
                <a:avLst/>
              </a:prstGeom>
              <a:blipFill>
                <a:blip r:embed="rId7"/>
                <a:stretch>
                  <a:fillRect/>
                </a:stretch>
              </a:blipFill>
            </p:spPr>
            <p:txBody>
              <a:bodyPr/>
              <a:lstStyle/>
              <a:p>
                <a:r>
                  <a:rPr lang="en-CH">
                    <a:noFill/>
                  </a:rPr>
                  <a:t> </a:t>
                </a:r>
              </a:p>
            </p:txBody>
          </p:sp>
        </mc:Fallback>
      </mc:AlternateContent>
      <p:pic>
        <p:nvPicPr>
          <p:cNvPr id="22" name="Picture 21">
            <a:extLst>
              <a:ext uri="{FF2B5EF4-FFF2-40B4-BE49-F238E27FC236}">
                <a16:creationId xmlns:a16="http://schemas.microsoft.com/office/drawing/2014/main" id="{BD5E3EAD-9FC5-4169-8B2F-926152DA16DB}"/>
              </a:ext>
            </a:extLst>
          </p:cNvPr>
          <p:cNvPicPr>
            <a:picLocks noChangeAspect="1"/>
          </p:cNvPicPr>
          <p:nvPr/>
        </p:nvPicPr>
        <p:blipFill rotWithShape="1">
          <a:blip r:embed="rId8"/>
          <a:srcRect l="4480"/>
          <a:stretch/>
        </p:blipFill>
        <p:spPr>
          <a:xfrm>
            <a:off x="1519237" y="3417870"/>
            <a:ext cx="631049" cy="261610"/>
          </a:xfrm>
          <a:prstGeom prst="rect">
            <a:avLst/>
          </a:prstGeom>
        </p:spPr>
      </p:pic>
      <p:cxnSp>
        <p:nvCxnSpPr>
          <p:cNvPr id="23" name="Straight Arrow Connector 22">
            <a:extLst>
              <a:ext uri="{FF2B5EF4-FFF2-40B4-BE49-F238E27FC236}">
                <a16:creationId xmlns:a16="http://schemas.microsoft.com/office/drawing/2014/main" id="{94FB392F-775D-45B6-B0DE-F10699BFEB1A}"/>
              </a:ext>
            </a:extLst>
          </p:cNvPr>
          <p:cNvCxnSpPr>
            <a:cxnSpLocks/>
          </p:cNvCxnSpPr>
          <p:nvPr/>
        </p:nvCxnSpPr>
        <p:spPr>
          <a:xfrm>
            <a:off x="1373855" y="3374637"/>
            <a:ext cx="0" cy="41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Rectangle 25">
            <a:extLst>
              <a:ext uri="{FF2B5EF4-FFF2-40B4-BE49-F238E27FC236}">
                <a16:creationId xmlns:a16="http://schemas.microsoft.com/office/drawing/2014/main" id="{D477884F-906F-4A32-8FAB-10F9F3D0228F}"/>
              </a:ext>
            </a:extLst>
          </p:cNvPr>
          <p:cNvSpPr/>
          <p:nvPr/>
        </p:nvSpPr>
        <p:spPr>
          <a:xfrm>
            <a:off x="6332410" y="1406985"/>
            <a:ext cx="2305477" cy="404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1" name="Straight Arrow Connector 20">
            <a:extLst>
              <a:ext uri="{FF2B5EF4-FFF2-40B4-BE49-F238E27FC236}">
                <a16:creationId xmlns:a16="http://schemas.microsoft.com/office/drawing/2014/main" id="{9C48B385-033D-427F-B3BA-4D868F4A796D}"/>
              </a:ext>
            </a:extLst>
          </p:cNvPr>
          <p:cNvCxnSpPr>
            <a:cxnSpLocks/>
            <a:stCxn id="19" idx="1"/>
            <a:endCxn id="22" idx="3"/>
          </p:cNvCxnSpPr>
          <p:nvPr/>
        </p:nvCxnSpPr>
        <p:spPr>
          <a:xfrm flipH="1">
            <a:off x="2150286" y="2452688"/>
            <a:ext cx="4182124" cy="1095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0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6</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9"/>
            <a:ext cx="3460815" cy="2004740"/>
          </a:xfrm>
          <a:prstGeom prst="rect">
            <a:avLst/>
          </a:prstGeom>
        </p:spPr>
      </p:pic>
      <p:sp>
        <p:nvSpPr>
          <p:cNvPr id="15" name="TextBox 14">
            <a:extLst>
              <a:ext uri="{FF2B5EF4-FFF2-40B4-BE49-F238E27FC236}">
                <a16:creationId xmlns:a16="http://schemas.microsoft.com/office/drawing/2014/main" id="{17EE4422-36C6-4556-B252-238A821EB4A5}"/>
              </a:ext>
            </a:extLst>
          </p:cNvPr>
          <p:cNvSpPr txBox="1"/>
          <p:nvPr/>
        </p:nvSpPr>
        <p:spPr>
          <a:xfrm>
            <a:off x="1193800" y="2784229"/>
            <a:ext cx="1925527" cy="261610"/>
          </a:xfrm>
          <a:prstGeom prst="rect">
            <a:avLst/>
          </a:prstGeom>
          <a:noFill/>
        </p:spPr>
        <p:txBody>
          <a:bodyPr wrap="none" rtlCol="0">
            <a:spAutoFit/>
          </a:bodyPr>
          <a:lstStyle/>
          <a:p>
            <a:r>
              <a:rPr lang="en-US" sz="1100" b="1" dirty="0">
                <a:solidFill>
                  <a:srgbClr val="FF0000"/>
                </a:solidFill>
              </a:rPr>
              <a:t>M</a:t>
            </a:r>
            <a:r>
              <a:rPr lang="en-US" sz="1100" b="1" baseline="-25000" dirty="0">
                <a:solidFill>
                  <a:srgbClr val="FF0000"/>
                </a:solidFill>
              </a:rPr>
              <a:t>F</a:t>
            </a:r>
            <a:r>
              <a:rPr lang="en-US" sz="1100" b="1" dirty="0">
                <a:solidFill>
                  <a:srgbClr val="FF0000"/>
                </a:solidFill>
              </a:rPr>
              <a:t> = 21.13 kg/h, M</a:t>
            </a:r>
            <a:r>
              <a:rPr lang="en-US" sz="1100" b="1" baseline="-25000" dirty="0">
                <a:solidFill>
                  <a:srgbClr val="FF0000"/>
                </a:solidFill>
              </a:rPr>
              <a:t>A</a:t>
            </a:r>
            <a:r>
              <a:rPr lang="en-US" sz="1100" b="1" dirty="0">
                <a:solidFill>
                  <a:srgbClr val="FF0000"/>
                </a:solidFill>
              </a:rPr>
              <a:t>? R</a:t>
            </a:r>
            <a:r>
              <a:rPr lang="en-US" sz="1100" b="1" baseline="-25000" dirty="0">
                <a:solidFill>
                  <a:srgbClr val="FF0000"/>
                </a:solidFill>
              </a:rPr>
              <a:t>A/F</a:t>
            </a:r>
            <a:r>
              <a:rPr lang="en-US" sz="1100" b="1" dirty="0">
                <a:solidFill>
                  <a:srgbClr val="FF0000"/>
                </a:solidFill>
              </a:rPr>
              <a:t>?</a:t>
            </a:r>
            <a:endParaRPr lang="en-CH" sz="11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CFFBA3F-72A6-4F94-8782-EA41A839E057}"/>
                  </a:ext>
                </a:extLst>
              </p:cNvPr>
              <p:cNvSpPr txBox="1"/>
              <p:nvPr/>
            </p:nvSpPr>
            <p:spPr>
              <a:xfrm>
                <a:off x="1156368" y="3015757"/>
                <a:ext cx="1525994" cy="43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f>
                        <m:fPr>
                          <m:ctrlPr>
                            <a:rPr lang="en-US" sz="1100" b="0" i="1" smtClean="0">
                              <a:latin typeface="Cambria Math" panose="02040503050406030204" pitchFamily="18" charset="0"/>
                            </a:rPr>
                          </m:ctrlPr>
                        </m:fPr>
                        <m:num>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𝑁</m:t>
                              </m:r>
                            </m:e>
                            <m:sub>
                              <m:r>
                                <a:rPr lang="en-US" sz="1100" b="0" i="1" smtClean="0">
                                  <a:latin typeface="Cambria Math" panose="02040503050406030204" pitchFamily="18" charset="0"/>
                                </a:rPr>
                                <m:t>𝐴</m:t>
                              </m:r>
                            </m:sub>
                          </m:sSub>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𝐹</m:t>
                              </m:r>
                            </m:sub>
                          </m:sSub>
                        </m:den>
                      </m:f>
                      <m:r>
                        <a:rPr lang="en-US" sz="1100" b="0" i="1" smtClean="0">
                          <a:latin typeface="Cambria Math" panose="02040503050406030204" pitchFamily="18" charset="0"/>
                        </a:rPr>
                        <m:t>⋅</m:t>
                      </m:r>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𝐴</m:t>
                          </m:r>
                        </m:sub>
                      </m:sSub>
                    </m:oMath>
                  </m:oMathPara>
                </a14:m>
                <a:endParaRPr lang="en-CH" sz="1100" dirty="0"/>
              </a:p>
            </p:txBody>
          </p:sp>
        </mc:Choice>
        <mc:Fallback xmlns="">
          <p:sp>
            <p:nvSpPr>
              <p:cNvPr id="18" name="TextBox 17">
                <a:extLst>
                  <a:ext uri="{FF2B5EF4-FFF2-40B4-BE49-F238E27FC236}">
                    <a16:creationId xmlns:a16="http://schemas.microsoft.com/office/drawing/2014/main" id="{BCFFBA3F-72A6-4F94-8782-EA41A839E057}"/>
                  </a:ext>
                </a:extLst>
              </p:cNvPr>
              <p:cNvSpPr txBox="1">
                <a:spLocks noRot="1" noChangeAspect="1" noMove="1" noResize="1" noEditPoints="1" noAdjustHandles="1" noChangeArrowheads="1" noChangeShapeType="1" noTextEdit="1"/>
              </p:cNvSpPr>
              <p:nvPr/>
            </p:nvSpPr>
            <p:spPr>
              <a:xfrm>
                <a:off x="1156368" y="3015757"/>
                <a:ext cx="1525994" cy="436914"/>
              </a:xfrm>
              <a:prstGeom prst="rect">
                <a:avLst/>
              </a:prstGeom>
              <a:blipFill>
                <a:blip r:embed="rId6"/>
                <a:stretch>
                  <a:fillRect r="-5600"/>
                </a:stretch>
              </a:blipFill>
            </p:spPr>
            <p:txBody>
              <a:bodyPr/>
              <a:lstStyle/>
              <a:p>
                <a:r>
                  <a:rPr lang="en-CH">
                    <a:noFill/>
                  </a:rPr>
                  <a:t> </a:t>
                </a:r>
              </a:p>
            </p:txBody>
          </p:sp>
        </mc:Fallback>
      </mc:AlternateContent>
      <p:sp>
        <p:nvSpPr>
          <p:cNvPr id="19" name="Rectangle 18">
            <a:extLst>
              <a:ext uri="{FF2B5EF4-FFF2-40B4-BE49-F238E27FC236}">
                <a16:creationId xmlns:a16="http://schemas.microsoft.com/office/drawing/2014/main" id="{2F20122E-CCD4-4AE5-B404-73153B09677F}"/>
              </a:ext>
            </a:extLst>
          </p:cNvPr>
          <p:cNvSpPr/>
          <p:nvPr/>
        </p:nvSpPr>
        <p:spPr>
          <a:xfrm>
            <a:off x="6332410" y="2409825"/>
            <a:ext cx="19194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F706FF-F8E7-450B-9A3C-C3AC8EC8B061}"/>
                  </a:ext>
                </a:extLst>
              </p:cNvPr>
              <p:cNvSpPr txBox="1"/>
              <p:nvPr/>
            </p:nvSpPr>
            <p:spPr>
              <a:xfrm>
                <a:off x="1156368" y="3697834"/>
                <a:ext cx="2777156" cy="374333"/>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r>
                              <a:rPr lang="en-US" sz="1100" i="1">
                                <a:latin typeface="Cambria Math" panose="02040503050406030204" pitchFamily="18" charset="0"/>
                              </a:rPr>
                              <m:t>𝐴</m:t>
                            </m:r>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r>
                      <a:rPr lang="en-US" sz="1100" i="1">
                        <a:latin typeface="Cambria Math" panose="02040503050406030204" pitchFamily="18" charset="0"/>
                      </a:rPr>
                      <m:t>=</m:t>
                    </m:r>
                  </m:oMath>
                </a14:m>
                <a:r>
                  <a:rPr lang="en-US" sz="1100" dirty="0"/>
                  <a:t> </a:t>
                </a:r>
                <a14:m>
                  <m:oMath xmlns:m="http://schemas.openxmlformats.org/officeDocument/2006/math">
                    <m:f>
                      <m:fPr>
                        <m:ctrlPr>
                          <a:rPr lang="en-US" sz="1100" i="1">
                            <a:latin typeface="Cambria Math" panose="02040503050406030204" pitchFamily="18" charset="0"/>
                          </a:rPr>
                        </m:ctrlPr>
                      </m:fPr>
                      <m:num>
                        <m:r>
                          <a:rPr lang="en-US" sz="1100" i="1">
                            <a:latin typeface="Cambria Math" panose="02040503050406030204" pitchFamily="18" charset="0"/>
                          </a:rPr>
                          <m:t>𝜆</m:t>
                        </m:r>
                        <m:r>
                          <a:rPr lang="en-US" sz="1100" i="1">
                            <a:latin typeface="Cambria Math" panose="02040503050406030204" pitchFamily="18" charset="0"/>
                          </a:rPr>
                          <m:t>⋅</m:t>
                        </m:r>
                        <m:sSub>
                          <m:sSubPr>
                            <m:ctrlPr>
                              <a:rPr lang="en-US" sz="1100" i="1">
                                <a:latin typeface="Cambria Math" panose="02040503050406030204" pitchFamily="18" charset="0"/>
                              </a:rPr>
                            </m:ctrlPr>
                          </m:sSubPr>
                          <m:e>
                            <m:r>
                              <a:rPr lang="en-US" sz="1100" i="1">
                                <a:latin typeface="Cambria Math" panose="02040503050406030204" pitchFamily="18" charset="0"/>
                              </a:rPr>
                              <m:t>𝑁</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r>
                              <a:rPr lang="en-US" sz="1100" i="1">
                                <a:latin typeface="Cambria Math" panose="02040503050406030204" pitchFamily="18" charset="0"/>
                              </a:rPr>
                              <m:t>,</m:t>
                            </m:r>
                            <m:r>
                              <a:rPr lang="en-US" sz="1100" i="1">
                                <a:latin typeface="Cambria Math" panose="02040503050406030204" pitchFamily="18" charset="0"/>
                              </a:rPr>
                              <m:t>𝑠𝑡𝑜𝑖</m:t>
                            </m:r>
                          </m:sub>
                        </m:sSub>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endParaRPr lang="en-CH" sz="1100" dirty="0"/>
              </a:p>
            </p:txBody>
          </p:sp>
        </mc:Choice>
        <mc:Fallback xmlns="">
          <p:sp>
            <p:nvSpPr>
              <p:cNvPr id="20" name="TextBox 19">
                <a:extLst>
                  <a:ext uri="{FF2B5EF4-FFF2-40B4-BE49-F238E27FC236}">
                    <a16:creationId xmlns:a16="http://schemas.microsoft.com/office/drawing/2014/main" id="{47F706FF-F8E7-450B-9A3C-C3AC8EC8B061}"/>
                  </a:ext>
                </a:extLst>
              </p:cNvPr>
              <p:cNvSpPr txBox="1">
                <a:spLocks noRot="1" noChangeAspect="1" noMove="1" noResize="1" noEditPoints="1" noAdjustHandles="1" noChangeArrowheads="1" noChangeShapeType="1" noTextEdit="1"/>
              </p:cNvSpPr>
              <p:nvPr/>
            </p:nvSpPr>
            <p:spPr>
              <a:xfrm>
                <a:off x="1156368" y="3697834"/>
                <a:ext cx="2777156" cy="374333"/>
              </a:xfrm>
              <a:prstGeom prst="rect">
                <a:avLst/>
              </a:prstGeom>
              <a:blipFill>
                <a:blip r:embed="rId7"/>
                <a:stretch>
                  <a:fillRect/>
                </a:stretch>
              </a:blipFill>
            </p:spPr>
            <p:txBody>
              <a:bodyPr/>
              <a:lstStyle/>
              <a:p>
                <a:r>
                  <a:rPr lang="en-CH">
                    <a:noFill/>
                  </a:rPr>
                  <a:t> </a:t>
                </a:r>
              </a:p>
            </p:txBody>
          </p:sp>
        </mc:Fallback>
      </mc:AlternateContent>
      <p:pic>
        <p:nvPicPr>
          <p:cNvPr id="22" name="Picture 21">
            <a:extLst>
              <a:ext uri="{FF2B5EF4-FFF2-40B4-BE49-F238E27FC236}">
                <a16:creationId xmlns:a16="http://schemas.microsoft.com/office/drawing/2014/main" id="{BD5E3EAD-9FC5-4169-8B2F-926152DA16DB}"/>
              </a:ext>
            </a:extLst>
          </p:cNvPr>
          <p:cNvPicPr>
            <a:picLocks noChangeAspect="1"/>
          </p:cNvPicPr>
          <p:nvPr/>
        </p:nvPicPr>
        <p:blipFill rotWithShape="1">
          <a:blip r:embed="rId8"/>
          <a:srcRect l="4480"/>
          <a:stretch/>
        </p:blipFill>
        <p:spPr>
          <a:xfrm>
            <a:off x="1519237" y="3417870"/>
            <a:ext cx="631049" cy="261610"/>
          </a:xfrm>
          <a:prstGeom prst="rect">
            <a:avLst/>
          </a:prstGeom>
        </p:spPr>
      </p:pic>
      <p:cxnSp>
        <p:nvCxnSpPr>
          <p:cNvPr id="23" name="Straight Arrow Connector 22">
            <a:extLst>
              <a:ext uri="{FF2B5EF4-FFF2-40B4-BE49-F238E27FC236}">
                <a16:creationId xmlns:a16="http://schemas.microsoft.com/office/drawing/2014/main" id="{94FB392F-775D-45B6-B0DE-F10699BFEB1A}"/>
              </a:ext>
            </a:extLst>
          </p:cNvPr>
          <p:cNvCxnSpPr>
            <a:cxnSpLocks/>
          </p:cNvCxnSpPr>
          <p:nvPr/>
        </p:nvCxnSpPr>
        <p:spPr>
          <a:xfrm>
            <a:off x="1373855" y="3374637"/>
            <a:ext cx="0" cy="41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B75E5F-819A-4E65-829A-D836EB5C58B6}"/>
              </a:ext>
            </a:extLst>
          </p:cNvPr>
          <p:cNvSpPr/>
          <p:nvPr/>
        </p:nvSpPr>
        <p:spPr>
          <a:xfrm>
            <a:off x="6332410" y="2120900"/>
            <a:ext cx="21988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Rectangle 25">
            <a:extLst>
              <a:ext uri="{FF2B5EF4-FFF2-40B4-BE49-F238E27FC236}">
                <a16:creationId xmlns:a16="http://schemas.microsoft.com/office/drawing/2014/main" id="{D477884F-906F-4A32-8FAB-10F9F3D0228F}"/>
              </a:ext>
            </a:extLst>
          </p:cNvPr>
          <p:cNvSpPr/>
          <p:nvPr/>
        </p:nvSpPr>
        <p:spPr>
          <a:xfrm>
            <a:off x="6332410" y="1406985"/>
            <a:ext cx="2305477" cy="404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D81D4F5-7647-4E97-ACA1-8B08F0131FC8}"/>
                  </a:ext>
                </a:extLst>
              </p:cNvPr>
              <p:cNvSpPr txBox="1"/>
              <p:nvPr/>
            </p:nvSpPr>
            <p:spPr>
              <a:xfrm>
                <a:off x="1066077" y="4016958"/>
                <a:ext cx="1537367" cy="509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700" b="0" i="1" smtClean="0">
                          <a:latin typeface="Cambria Math" panose="02040503050406030204" pitchFamily="18" charset="0"/>
                        </a:rPr>
                        <m:t>𝐶</m:t>
                      </m:r>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r>
                        <a:rPr lang="en-US" sz="700" b="0" i="1" smtClean="0">
                          <a:latin typeface="Cambria Math" panose="02040503050406030204" pitchFamily="18" charset="0"/>
                        </a:rPr>
                        <m:t>𝐶</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oMath>
                    <m:oMath xmlns:m="http://schemas.openxmlformats.org/officeDocument/2006/math">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𝐻</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1</m:t>
                          </m:r>
                        </m:num>
                        <m:den>
                          <m:r>
                            <a:rPr lang="en-US" sz="700" b="0" i="1" smtClean="0">
                              <a:latin typeface="Cambria Math" panose="02040503050406030204" pitchFamily="18" charset="0"/>
                            </a:rPr>
                            <m:t>2</m:t>
                          </m:r>
                        </m:den>
                      </m:f>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𝐻</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𝑂</m:t>
                      </m:r>
                    </m:oMath>
                    <m:oMath xmlns:m="http://schemas.openxmlformats.org/officeDocument/2006/math">
                      <m:r>
                        <a:rPr lang="en-US" sz="700" b="0" i="1" smtClean="0">
                          <a:latin typeface="Cambria Math" panose="02040503050406030204" pitchFamily="18" charset="0"/>
                        </a:rPr>
                        <m:t>𝑆</m:t>
                      </m:r>
                      <m:r>
                        <a:rPr lang="en-US" sz="700" b="0" i="1" smtClean="0">
                          <a:latin typeface="Cambria Math" panose="02040503050406030204" pitchFamily="18" charset="0"/>
                        </a:rPr>
                        <m:t>+</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r>
                        <a:rPr lang="en-US" sz="700" b="0" i="1" smtClean="0">
                          <a:latin typeface="Cambria Math" panose="02040503050406030204" pitchFamily="18" charset="0"/>
                        </a:rPr>
                        <m:t>=</m:t>
                      </m:r>
                      <m:r>
                        <a:rPr lang="en-US" sz="700" b="0" i="1" smtClean="0">
                          <a:latin typeface="Cambria Math" panose="02040503050406030204" pitchFamily="18" charset="0"/>
                        </a:rPr>
                        <m:t>𝑆</m:t>
                      </m:r>
                      <m:sSub>
                        <m:sSubPr>
                          <m:ctrlPr>
                            <a:rPr lang="en-US" sz="700" b="0" i="1" smtClean="0">
                              <a:latin typeface="Cambria Math" panose="02040503050406030204" pitchFamily="18" charset="0"/>
                            </a:rPr>
                          </m:ctrlPr>
                        </m:sSubPr>
                        <m:e>
                          <m:r>
                            <a:rPr lang="en-US" sz="700" b="0" i="1" smtClean="0">
                              <a:latin typeface="Cambria Math" panose="02040503050406030204" pitchFamily="18" charset="0"/>
                            </a:rPr>
                            <m:t>𝑂</m:t>
                          </m:r>
                        </m:e>
                        <m:sub>
                          <m:r>
                            <a:rPr lang="en-US" sz="700" b="0" i="1" smtClean="0">
                              <a:latin typeface="Cambria Math" panose="02040503050406030204" pitchFamily="18" charset="0"/>
                            </a:rPr>
                            <m:t>2</m:t>
                          </m:r>
                        </m:sub>
                      </m:sSub>
                    </m:oMath>
                  </m:oMathPara>
                </a14:m>
                <a:endParaRPr lang="en-CH" sz="700" dirty="0"/>
              </a:p>
            </p:txBody>
          </p:sp>
        </mc:Choice>
        <mc:Fallback xmlns="">
          <p:sp>
            <p:nvSpPr>
              <p:cNvPr id="27" name="TextBox 26">
                <a:extLst>
                  <a:ext uri="{FF2B5EF4-FFF2-40B4-BE49-F238E27FC236}">
                    <a16:creationId xmlns:a16="http://schemas.microsoft.com/office/drawing/2014/main" id="{ED81D4F5-7647-4E97-ACA1-8B08F0131FC8}"/>
                  </a:ext>
                </a:extLst>
              </p:cNvPr>
              <p:cNvSpPr txBox="1">
                <a:spLocks noRot="1" noChangeAspect="1" noMove="1" noResize="1" noEditPoints="1" noAdjustHandles="1" noChangeArrowheads="1" noChangeShapeType="1" noTextEdit="1"/>
              </p:cNvSpPr>
              <p:nvPr/>
            </p:nvSpPr>
            <p:spPr>
              <a:xfrm>
                <a:off x="1066077" y="4016958"/>
                <a:ext cx="1537367" cy="509498"/>
              </a:xfrm>
              <a:prstGeom prst="rect">
                <a:avLst/>
              </a:prstGeom>
              <a:blipFill>
                <a:blip r:embed="rId9"/>
                <a:stretch>
                  <a:fillRect/>
                </a:stretch>
              </a:blipFill>
            </p:spPr>
            <p:txBody>
              <a:bodyPr/>
              <a:lstStyle/>
              <a:p>
                <a:r>
                  <a:rPr lang="en-CH">
                    <a:noFill/>
                  </a:rPr>
                  <a:t> </a:t>
                </a:r>
              </a:p>
            </p:txBody>
          </p:sp>
        </mc:Fallback>
      </mc:AlternateContent>
      <p:cxnSp>
        <p:nvCxnSpPr>
          <p:cNvPr id="28" name="Straight Arrow Connector 27">
            <a:extLst>
              <a:ext uri="{FF2B5EF4-FFF2-40B4-BE49-F238E27FC236}">
                <a16:creationId xmlns:a16="http://schemas.microsoft.com/office/drawing/2014/main" id="{9EA7BFF6-9A93-4C4E-9616-01BF5935D0B8}"/>
              </a:ext>
            </a:extLst>
          </p:cNvPr>
          <p:cNvCxnSpPr>
            <a:cxnSpLocks/>
          </p:cNvCxnSpPr>
          <p:nvPr/>
        </p:nvCxnSpPr>
        <p:spPr>
          <a:xfrm>
            <a:off x="1373855" y="4038780"/>
            <a:ext cx="0" cy="565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1156367" y="4569592"/>
                <a:ext cx="4946049" cy="472694"/>
              </a:xfrm>
              <a:prstGeom prst="rect">
                <a:avLst/>
              </a:prstGeom>
              <a:noFill/>
            </p:spPr>
            <p:txBody>
              <a:bodyPr wrap="square" rtlCol="0">
                <a:spAutoFit/>
              </a:bodyPr>
              <a:lstStyle/>
              <a:p>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rPr>
                          <m:t>𝜆</m:t>
                        </m:r>
                      </m:num>
                      <m:den>
                        <m:sSub>
                          <m:sSubPr>
                            <m:ctrlPr>
                              <a:rPr lang="en-US" sz="1100" i="1">
                                <a:latin typeface="Cambria Math" panose="02040503050406030204" pitchFamily="18" charset="0"/>
                              </a:rPr>
                            </m:ctrlPr>
                          </m:sSubPr>
                          <m:e>
                            <m:r>
                              <a:rPr lang="en-US" sz="1100" i="1">
                                <a:latin typeface="Cambria Math" panose="02040503050406030204" pitchFamily="18" charset="0"/>
                              </a:rPr>
                              <m:t>𝑀</m:t>
                            </m:r>
                          </m:e>
                          <m:sub>
                            <m:r>
                              <a:rPr lang="en-US" sz="1100" i="1">
                                <a:latin typeface="Cambria Math" panose="02040503050406030204" pitchFamily="18" charset="0"/>
                              </a:rPr>
                              <m:t>𝐹</m:t>
                            </m:r>
                          </m:sub>
                        </m:sSub>
                        <m:r>
                          <a:rPr lang="en-US" sz="1100" b="0" i="1" smtClean="0">
                            <a:latin typeface="Cambria Math" panose="02040503050406030204" pitchFamily="18" charset="0"/>
                          </a:rPr>
                          <m:t>⋅0.21</m:t>
                        </m:r>
                      </m:den>
                    </m:f>
                    <m:r>
                      <a:rPr lang="en-US" sz="1100" i="1">
                        <a:latin typeface="Cambria Math" panose="02040503050406030204" pitchFamily="18" charset="0"/>
                      </a:rPr>
                      <m:t>⋅</m:t>
                    </m:r>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i="1">
                            <a:latin typeface="Cambria Math" panose="02040503050406030204" pitchFamily="18" charset="0"/>
                          </a:rPr>
                          <m:t>𝐴</m:t>
                        </m:r>
                      </m:sub>
                    </m:sSub>
                  </m:oMath>
                </a14:m>
                <a:r>
                  <a:rPr lang="en-US" sz="1100" dirty="0"/>
                  <a:t> </a:t>
                </a:r>
                <a14:m>
                  <m:oMath xmlns:m="http://schemas.openxmlformats.org/officeDocument/2006/math">
                    <m:r>
                      <a:rPr lang="en-US" sz="1100" i="1">
                        <a:latin typeface="Cambria Math" panose="02040503050406030204" pitchFamily="18" charset="0"/>
                      </a:rPr>
                      <m:t>⋅</m:t>
                    </m:r>
                    <m:d>
                      <m:dPr>
                        <m:ctrlPr>
                          <a:rPr lang="en-US" sz="1100" b="0" i="1" smtClean="0">
                            <a:latin typeface="Cambria Math" panose="02040503050406030204" pitchFamily="18" charset="0"/>
                          </a:rPr>
                        </m:ctrlPr>
                      </m:dPr>
                      <m:e>
                        <m:f>
                          <m:fPr>
                            <m:ctrlPr>
                              <a:rPr lang="en-US" sz="1100" b="0" i="1" smtClean="0">
                                <a:latin typeface="Cambria Math" panose="02040503050406030204" pitchFamily="18" charset="0"/>
                              </a:rPr>
                            </m:ctrlPr>
                          </m:fPr>
                          <m:num>
                            <m:sSubSup>
                              <m:sSubSupPr>
                                <m:ctrlPr>
                                  <a:rPr lang="en-US" sz="1100" b="0" i="1" smtClean="0">
                                    <a:latin typeface="Cambria Math" panose="02040503050406030204" pitchFamily="18" charset="0"/>
                                  </a:rPr>
                                </m:ctrlPr>
                              </m:sSubSupPr>
                              <m:e>
                                <m:r>
                                  <a:rPr lang="en-US" sz="1100" b="0" i="1" smtClean="0">
                                    <a:latin typeface="Cambria Math" panose="02040503050406030204" pitchFamily="18" charset="0"/>
                                  </a:rPr>
                                  <m:t>𝑐</m:t>
                                </m:r>
                              </m:e>
                              <m:sub>
                                <m:r>
                                  <a:rPr lang="en-US" sz="1100" b="0" i="1" smtClean="0">
                                    <a:latin typeface="Cambria Math" panose="02040503050406030204" pitchFamily="18" charset="0"/>
                                  </a:rPr>
                                  <m:t>𝐶</m:t>
                                </m:r>
                              </m:sub>
                              <m:sup>
                                <m:r>
                                  <a:rPr lang="en-US" sz="1100" b="0" i="1" smtClean="0">
                                    <a:latin typeface="Cambria Math" panose="02040503050406030204" pitchFamily="18" charset="0"/>
                                  </a:rPr>
                                  <m:t>𝐹</m:t>
                                </m:r>
                              </m:sup>
                            </m:sSubSup>
                          </m:num>
                          <m:den>
                            <m:sSub>
                              <m:sSubPr>
                                <m:ctrlPr>
                                  <a:rPr lang="en-US" sz="1100" b="0" i="1" smtClean="0">
                                    <a:latin typeface="Cambria Math" panose="02040503050406030204" pitchFamily="18" charset="0"/>
                                  </a:rPr>
                                </m:ctrlPr>
                              </m:sSubPr>
                              <m:e>
                                <m:acc>
                                  <m:accPr>
                                    <m:chr m:val="̃"/>
                                    <m:ctrlPr>
                                      <a:rPr lang="en-US" sz="1100" b="0" i="1" smtClean="0">
                                        <a:latin typeface="Cambria Math" panose="02040503050406030204" pitchFamily="18" charset="0"/>
                                      </a:rPr>
                                    </m:ctrlPr>
                                  </m:accPr>
                                  <m:e>
                                    <m:r>
                                      <a:rPr lang="en-US" sz="1100" b="0" i="1" smtClean="0">
                                        <a:latin typeface="Cambria Math" panose="02040503050406030204" pitchFamily="18" charset="0"/>
                                      </a:rPr>
                                      <m:t>𝑚</m:t>
                                    </m:r>
                                  </m:e>
                                </m:acc>
                              </m:e>
                              <m:sub>
                                <m:r>
                                  <a:rPr lang="en-US" sz="1100" b="0" i="1" smtClean="0">
                                    <a:latin typeface="Cambria Math" panose="02040503050406030204" pitchFamily="18" charset="0"/>
                                  </a:rPr>
                                  <m:t>𝐶</m:t>
                                </m:r>
                              </m:sub>
                            </m:sSub>
                          </m:den>
                        </m:f>
                        <m:r>
                          <a:rPr lang="en-US" sz="1100" b="0" i="1" smtClean="0">
                            <a:latin typeface="Cambria Math" panose="02040503050406030204" pitchFamily="18" charset="0"/>
                          </a:rPr>
                          <m:t>+0.5⋅</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2</m:t>
                                    </m:r>
                                  </m:sub>
                                </m:sSub>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2</m:t>
                                    </m:r>
                                  </m:sub>
                                </m:sSub>
                              </m:sub>
                            </m:sSub>
                          </m:den>
                        </m:f>
                        <m:r>
                          <a:rPr lang="en-US" sz="1100" b="0" i="1" smtClean="0">
                            <a:latin typeface="Cambria Math" panose="02040503050406030204" pitchFamily="18" charset="0"/>
                          </a:rPr>
                          <m:t>+</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r>
                                  <a:rPr lang="en-US" sz="1100" b="0" i="1" smtClean="0">
                                    <a:latin typeface="Cambria Math" panose="02040503050406030204" pitchFamily="18" charset="0"/>
                                  </a:rPr>
                                  <m:t>𝑆</m:t>
                                </m:r>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r>
                                  <a:rPr lang="en-US" sz="1100" b="0" i="1" smtClean="0">
                                    <a:latin typeface="Cambria Math" panose="02040503050406030204" pitchFamily="18" charset="0"/>
                                  </a:rPr>
                                  <m:t>𝑆</m:t>
                                </m:r>
                              </m:sub>
                            </m:sSub>
                          </m:den>
                        </m:f>
                        <m:r>
                          <a:rPr lang="en-US" sz="1100" b="0" i="1" smtClean="0">
                            <a:latin typeface="Cambria Math" panose="02040503050406030204" pitchFamily="18" charset="0"/>
                          </a:rPr>
                          <m:t>−</m:t>
                        </m:r>
                        <m:f>
                          <m:fPr>
                            <m:ctrlPr>
                              <a:rPr lang="en-US" sz="1100" i="1">
                                <a:latin typeface="Cambria Math" panose="02040503050406030204" pitchFamily="18" charset="0"/>
                              </a:rPr>
                            </m:ctrlPr>
                          </m:fPr>
                          <m:num>
                            <m:sSubSup>
                              <m:sSubSupPr>
                                <m:ctrlPr>
                                  <a:rPr lang="en-US" sz="1100" i="1">
                                    <a:latin typeface="Cambria Math" panose="02040503050406030204" pitchFamily="18" charset="0"/>
                                  </a:rPr>
                                </m:ctrlPr>
                              </m:sSubSupPr>
                              <m:e>
                                <m:r>
                                  <a:rPr lang="en-US" sz="1100" i="1">
                                    <a:latin typeface="Cambria Math" panose="02040503050406030204" pitchFamily="18" charset="0"/>
                                  </a:rPr>
                                  <m:t>𝑐</m:t>
                                </m:r>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sub>
                              <m:sup>
                                <m:r>
                                  <a:rPr lang="en-US" sz="1100" i="1">
                                    <a:latin typeface="Cambria Math" panose="02040503050406030204" pitchFamily="18" charset="0"/>
                                  </a:rPr>
                                  <m:t>𝐹</m:t>
                                </m:r>
                              </m:sup>
                            </m:sSubSup>
                          </m:num>
                          <m:den>
                            <m:sSub>
                              <m:sSubPr>
                                <m:ctrlPr>
                                  <a:rPr lang="en-US" sz="1100" i="1">
                                    <a:latin typeface="Cambria Math" panose="02040503050406030204" pitchFamily="18" charset="0"/>
                                  </a:rPr>
                                </m:ctrlPr>
                              </m:sSubPr>
                              <m:e>
                                <m:acc>
                                  <m:accPr>
                                    <m:chr m:val="̃"/>
                                    <m:ctrlPr>
                                      <a:rPr lang="en-US" sz="1100" i="1">
                                        <a:latin typeface="Cambria Math" panose="02040503050406030204" pitchFamily="18" charset="0"/>
                                      </a:rPr>
                                    </m:ctrlPr>
                                  </m:accPr>
                                  <m:e>
                                    <m:r>
                                      <a:rPr lang="en-US" sz="1100" i="1">
                                        <a:latin typeface="Cambria Math" panose="02040503050406030204" pitchFamily="18" charset="0"/>
                                      </a:rPr>
                                      <m:t>𝑚</m:t>
                                    </m:r>
                                  </m:e>
                                </m:acc>
                              </m:e>
                              <m:sub>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𝑂</m:t>
                                    </m:r>
                                  </m:e>
                                  <m:sub>
                                    <m:r>
                                      <a:rPr lang="en-US" sz="1100" b="0" i="1" smtClean="0">
                                        <a:latin typeface="Cambria Math" panose="02040503050406030204" pitchFamily="18" charset="0"/>
                                      </a:rPr>
                                      <m:t>2</m:t>
                                    </m:r>
                                  </m:sub>
                                </m:sSub>
                              </m:sub>
                            </m:sSub>
                          </m:den>
                        </m:f>
                      </m:e>
                    </m:d>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1156367" y="4569592"/>
                <a:ext cx="4946049" cy="472694"/>
              </a:xfrm>
              <a:prstGeom prst="rect">
                <a:avLst/>
              </a:prstGeom>
              <a:blipFill>
                <a:blip r:embed="rId10"/>
                <a:stretch>
                  <a:fillRect/>
                </a:stretch>
              </a:blipFill>
            </p:spPr>
            <p:txBody>
              <a:bodyPr/>
              <a:lstStyle/>
              <a:p>
                <a:r>
                  <a:rPr lang="en-CH">
                    <a:noFill/>
                  </a:rPr>
                  <a:t> </a:t>
                </a:r>
              </a:p>
            </p:txBody>
          </p:sp>
        </mc:Fallback>
      </mc:AlternateContent>
      <p:cxnSp>
        <p:nvCxnSpPr>
          <p:cNvPr id="21" name="Straight Arrow Connector 20">
            <a:extLst>
              <a:ext uri="{FF2B5EF4-FFF2-40B4-BE49-F238E27FC236}">
                <a16:creationId xmlns:a16="http://schemas.microsoft.com/office/drawing/2014/main" id="{9E00AC26-CC7E-420E-8A29-2D17569A4865}"/>
              </a:ext>
            </a:extLst>
          </p:cNvPr>
          <p:cNvCxnSpPr>
            <a:cxnSpLocks/>
            <a:stCxn id="26" idx="1"/>
            <a:endCxn id="30" idx="0"/>
          </p:cNvCxnSpPr>
          <p:nvPr/>
        </p:nvCxnSpPr>
        <p:spPr>
          <a:xfrm flipH="1">
            <a:off x="3629392" y="1609162"/>
            <a:ext cx="2703018" cy="296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47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7</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75A822D-8A19-4FA7-93F0-5A3A0F79BC72}"/>
                </a:ext>
              </a:extLst>
            </p:cNvPr>
            <p:cNvSpPr/>
            <p:nvPr/>
          </p:nvSpPr>
          <p:spPr>
            <a:xfrm>
              <a:off x="2107932" y="34232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87903532-BAF3-40DA-89AD-BAF15F5D0238}"/>
                </a:ext>
              </a:extLst>
            </p:cNvPr>
            <p:cNvSpPr/>
            <p:nvPr/>
          </p:nvSpPr>
          <p:spPr>
            <a:xfrm>
              <a:off x="2107932" y="358098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1" name="Picture 20">
            <a:extLst>
              <a:ext uri="{FF2B5EF4-FFF2-40B4-BE49-F238E27FC236}">
                <a16:creationId xmlns:a16="http://schemas.microsoft.com/office/drawing/2014/main" id="{9B91C608-0095-456E-B590-785FAF631965}"/>
              </a:ext>
            </a:extLst>
          </p:cNvPr>
          <p:cNvPicPr>
            <a:picLocks noChangeAspect="1"/>
          </p:cNvPicPr>
          <p:nvPr/>
        </p:nvPicPr>
        <p:blipFill>
          <a:blip r:embed="rId9"/>
          <a:stretch>
            <a:fillRect/>
          </a:stretch>
        </p:blipFill>
        <p:spPr>
          <a:xfrm>
            <a:off x="1285942" y="4210174"/>
            <a:ext cx="3848177" cy="704876"/>
          </a:xfrm>
          <a:prstGeom prst="rect">
            <a:avLst/>
          </a:prstGeom>
        </p:spPr>
      </p:pic>
      <p:sp>
        <p:nvSpPr>
          <p:cNvPr id="38" name="Rectangle 37">
            <a:extLst>
              <a:ext uri="{FF2B5EF4-FFF2-40B4-BE49-F238E27FC236}">
                <a16:creationId xmlns:a16="http://schemas.microsoft.com/office/drawing/2014/main" id="{65B62F83-8903-441C-946A-96EF90BED28C}"/>
              </a:ext>
            </a:extLst>
          </p:cNvPr>
          <p:cNvSpPr/>
          <p:nvPr/>
        </p:nvSpPr>
        <p:spPr>
          <a:xfrm>
            <a:off x="6332410" y="2495583"/>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42" name="Picture 41">
            <a:extLst>
              <a:ext uri="{FF2B5EF4-FFF2-40B4-BE49-F238E27FC236}">
                <a16:creationId xmlns:a16="http://schemas.microsoft.com/office/drawing/2014/main" id="{F65D1918-02DC-4FE9-8624-3196535AB140}"/>
              </a:ext>
            </a:extLst>
          </p:cNvPr>
          <p:cNvPicPr>
            <a:picLocks noChangeAspect="1"/>
          </p:cNvPicPr>
          <p:nvPr/>
        </p:nvPicPr>
        <p:blipFill>
          <a:blip r:embed="rId10"/>
          <a:stretch>
            <a:fillRect/>
          </a:stretch>
        </p:blipFill>
        <p:spPr>
          <a:xfrm>
            <a:off x="3533742" y="813246"/>
            <a:ext cx="2680998" cy="2137050"/>
          </a:xfrm>
          <a:prstGeom prst="rect">
            <a:avLst/>
          </a:prstGeom>
          <a:effectLst>
            <a:outerShdw blurRad="50800" dist="38100" dir="2700000" algn="tl" rotWithShape="0">
              <a:prstClr val="black">
                <a:alpha val="40000"/>
              </a:prstClr>
            </a:outerShdw>
          </a:effectLst>
        </p:spPr>
      </p:pic>
      <p:cxnSp>
        <p:nvCxnSpPr>
          <p:cNvPr id="44" name="Straight Connector 43">
            <a:extLst>
              <a:ext uri="{FF2B5EF4-FFF2-40B4-BE49-F238E27FC236}">
                <a16:creationId xmlns:a16="http://schemas.microsoft.com/office/drawing/2014/main" id="{92AD5BD2-8F39-4185-9620-7B14ECFA59EB}"/>
              </a:ext>
            </a:extLst>
          </p:cNvPr>
          <p:cNvCxnSpPr>
            <a:cxnSpLocks/>
          </p:cNvCxnSpPr>
          <p:nvPr/>
        </p:nvCxnSpPr>
        <p:spPr>
          <a:xfrm flipV="1">
            <a:off x="5002213" y="1913079"/>
            <a:ext cx="0" cy="9015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4F705FF5-5456-4B3B-A71B-5C28228B9B26}"/>
              </a:ext>
            </a:extLst>
          </p:cNvPr>
          <p:cNvSpPr/>
          <p:nvPr/>
        </p:nvSpPr>
        <p:spPr>
          <a:xfrm>
            <a:off x="4979353" y="188101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9" name="Straight Arrow Connector 38">
            <a:extLst>
              <a:ext uri="{FF2B5EF4-FFF2-40B4-BE49-F238E27FC236}">
                <a16:creationId xmlns:a16="http://schemas.microsoft.com/office/drawing/2014/main" id="{7DEE720A-97B7-4DD3-90DA-D90A2353AEE8}"/>
              </a:ext>
            </a:extLst>
          </p:cNvPr>
          <p:cNvCxnSpPr>
            <a:cxnSpLocks/>
            <a:stCxn id="38" idx="1"/>
          </p:cNvCxnSpPr>
          <p:nvPr/>
        </p:nvCxnSpPr>
        <p:spPr>
          <a:xfrm flipH="1">
            <a:off x="4613275" y="2538446"/>
            <a:ext cx="1719135" cy="180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05D500D-2271-4470-87D3-5B9180AD69B4}"/>
              </a:ext>
            </a:extLst>
          </p:cNvPr>
          <p:cNvCxnSpPr>
            <a:cxnSpLocks/>
          </p:cNvCxnSpPr>
          <p:nvPr/>
        </p:nvCxnSpPr>
        <p:spPr>
          <a:xfrm flipH="1" flipV="1">
            <a:off x="5068782" y="1926738"/>
            <a:ext cx="1266838" cy="611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25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8</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87903532-BAF3-40DA-89AD-BAF15F5D0238}"/>
                </a:ext>
              </a:extLst>
            </p:cNvPr>
            <p:cNvSpPr/>
            <p:nvPr/>
          </p:nvSpPr>
          <p:spPr>
            <a:xfrm>
              <a:off x="2107932" y="358098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1" name="Picture 20">
            <a:extLst>
              <a:ext uri="{FF2B5EF4-FFF2-40B4-BE49-F238E27FC236}">
                <a16:creationId xmlns:a16="http://schemas.microsoft.com/office/drawing/2014/main" id="{9B91C608-0095-456E-B590-785FAF631965}"/>
              </a:ext>
            </a:extLst>
          </p:cNvPr>
          <p:cNvPicPr>
            <a:picLocks noChangeAspect="1"/>
          </p:cNvPicPr>
          <p:nvPr/>
        </p:nvPicPr>
        <p:blipFill rotWithShape="1">
          <a:blip r:embed="rId9"/>
          <a:srcRect l="52376"/>
          <a:stretch/>
        </p:blipFill>
        <p:spPr>
          <a:xfrm>
            <a:off x="4177121" y="3483449"/>
            <a:ext cx="1832654" cy="704876"/>
          </a:xfrm>
          <a:prstGeom prst="rect">
            <a:avLst/>
          </a:prstGeom>
        </p:spPr>
      </p:pic>
      <p:sp>
        <p:nvSpPr>
          <p:cNvPr id="38" name="Rectangle 37">
            <a:extLst>
              <a:ext uri="{FF2B5EF4-FFF2-40B4-BE49-F238E27FC236}">
                <a16:creationId xmlns:a16="http://schemas.microsoft.com/office/drawing/2014/main" id="{65B62F83-8903-441C-946A-96EF90BED28C}"/>
              </a:ext>
            </a:extLst>
          </p:cNvPr>
          <p:cNvSpPr/>
          <p:nvPr/>
        </p:nvSpPr>
        <p:spPr>
          <a:xfrm>
            <a:off x="6332410" y="2495583"/>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6" name="Picture 5">
            <a:extLst>
              <a:ext uri="{FF2B5EF4-FFF2-40B4-BE49-F238E27FC236}">
                <a16:creationId xmlns:a16="http://schemas.microsoft.com/office/drawing/2014/main" id="{00D9A51D-B50B-4A88-8AE8-BF72F331CD69}"/>
              </a:ext>
            </a:extLst>
          </p:cNvPr>
          <p:cNvPicPr>
            <a:picLocks noChangeAspect="1"/>
          </p:cNvPicPr>
          <p:nvPr/>
        </p:nvPicPr>
        <p:blipFill>
          <a:blip r:embed="rId10"/>
          <a:stretch>
            <a:fillRect/>
          </a:stretch>
        </p:blipFill>
        <p:spPr>
          <a:xfrm>
            <a:off x="2490959" y="4210174"/>
            <a:ext cx="3635609" cy="903193"/>
          </a:xfrm>
          <a:prstGeom prst="rect">
            <a:avLst/>
          </a:prstGeom>
        </p:spPr>
      </p:pic>
      <p:sp>
        <p:nvSpPr>
          <p:cNvPr id="32" name="Rectangle 31">
            <a:extLst>
              <a:ext uri="{FF2B5EF4-FFF2-40B4-BE49-F238E27FC236}">
                <a16:creationId xmlns:a16="http://schemas.microsoft.com/office/drawing/2014/main" id="{E9CEECCC-74BE-477F-A91E-2449A05A7CD1}"/>
              </a:ext>
            </a:extLst>
          </p:cNvPr>
          <p:cNvSpPr/>
          <p:nvPr/>
        </p:nvSpPr>
        <p:spPr>
          <a:xfrm>
            <a:off x="6332410" y="2592474"/>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0" name="Rectangle 39">
            <a:extLst>
              <a:ext uri="{FF2B5EF4-FFF2-40B4-BE49-F238E27FC236}">
                <a16:creationId xmlns:a16="http://schemas.microsoft.com/office/drawing/2014/main" id="{F9D9B790-4C2E-468B-9405-006ACCA6E137}"/>
              </a:ext>
            </a:extLst>
          </p:cNvPr>
          <p:cNvSpPr/>
          <p:nvPr/>
        </p:nvSpPr>
        <p:spPr>
          <a:xfrm>
            <a:off x="6332410" y="2792934"/>
            <a:ext cx="2414715" cy="85725"/>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1" name="Rectangle 40">
            <a:extLst>
              <a:ext uri="{FF2B5EF4-FFF2-40B4-BE49-F238E27FC236}">
                <a16:creationId xmlns:a16="http://schemas.microsoft.com/office/drawing/2014/main" id="{2B0FDCB0-CBA7-46ED-BE7D-97A59D6D31BF}"/>
              </a:ext>
            </a:extLst>
          </p:cNvPr>
          <p:cNvSpPr/>
          <p:nvPr/>
        </p:nvSpPr>
        <p:spPr>
          <a:xfrm>
            <a:off x="6332410" y="4224336"/>
            <a:ext cx="2414715" cy="38295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7400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3" y="131032"/>
            <a:ext cx="7946927" cy="1072753"/>
          </a:xfrm>
        </p:spPr>
        <p:txBody>
          <a:bodyPr>
            <a:normAutofit/>
          </a:bodyPr>
          <a:lstStyle/>
          <a:p>
            <a:r>
              <a:rPr lang="fr-FR" sz="2800" dirty="0" err="1"/>
              <a:t>Exercise</a:t>
            </a:r>
            <a:r>
              <a:rPr lang="fr-FR" sz="2800" dirty="0"/>
              <a:t> ENG</a:t>
            </a:r>
            <a:r>
              <a:rPr lang="en-US" altLang="zh-CN" sz="2800" dirty="0"/>
              <a:t>3</a:t>
            </a:r>
            <a:r>
              <a:rPr lang="fr-FR" sz="2800" dirty="0"/>
              <a:t>: </a:t>
            </a:r>
            <a:r>
              <a:rPr lang="en-US" sz="2800" dirty="0"/>
              <a:t>Energy and exergy balance of a Diesel engine</a:t>
            </a:r>
            <a:endParaRPr lang="fr-FR" sz="2800"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9</a:t>
            </a:fld>
            <a:endParaRPr lang="fr-FR" dirty="0"/>
          </a:p>
        </p:txBody>
      </p:sp>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rotWithShape="1">
          <a:blip r:embed="rId3"/>
          <a:srcRect t="55793" b="39813"/>
          <a:stretch/>
        </p:blipFill>
        <p:spPr>
          <a:xfrm>
            <a:off x="1170059" y="580725"/>
            <a:ext cx="4839716" cy="275923"/>
          </a:xfrm>
          <a:prstGeom prst="rect">
            <a:avLst/>
          </a:prstGeom>
          <a:ln>
            <a:noFill/>
          </a:ln>
        </p:spPr>
      </p:pic>
      <p:sp>
        <p:nvSpPr>
          <p:cNvPr id="8" name="TextBox 7">
            <a:extLst>
              <a:ext uri="{FF2B5EF4-FFF2-40B4-BE49-F238E27FC236}">
                <a16:creationId xmlns:a16="http://schemas.microsoft.com/office/drawing/2014/main" id="{D6092107-ACB1-4C29-8C69-F40024516B03}"/>
              </a:ext>
            </a:extLst>
          </p:cNvPr>
          <p:cNvSpPr txBox="1"/>
          <p:nvPr/>
        </p:nvSpPr>
        <p:spPr>
          <a:xfrm>
            <a:off x="6296100" y="489298"/>
            <a:ext cx="2509020"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11</a:t>
            </a:r>
            <a:endParaRPr lang="en-US" b="1" dirty="0">
              <a:solidFill>
                <a:srgbClr val="FF0000"/>
              </a:solidFill>
            </a:endParaRPr>
          </a:p>
          <a:p>
            <a:r>
              <a:rPr lang="en-US" dirty="0">
                <a:solidFill>
                  <a:srgbClr val="FF0000"/>
                </a:solidFill>
              </a:rPr>
              <a:t>2. </a:t>
            </a:r>
            <a:r>
              <a:rPr lang="fr-FR" altLang="zh-CN" dirty="0">
                <a:solidFill>
                  <a:srgbClr val="FF0000"/>
                </a:solidFill>
              </a:rPr>
              <a:t>Lecture 4, page 31-36</a:t>
            </a:r>
            <a:endParaRPr lang="en-CH" b="1" dirty="0">
              <a:solidFill>
                <a:srgbClr val="FF0000"/>
              </a:solidFill>
            </a:endParaRPr>
          </a:p>
        </p:txBody>
      </p:sp>
      <p:pic>
        <p:nvPicPr>
          <p:cNvPr id="12" name="Picture 11">
            <a:extLst>
              <a:ext uri="{FF2B5EF4-FFF2-40B4-BE49-F238E27FC236}">
                <a16:creationId xmlns:a16="http://schemas.microsoft.com/office/drawing/2014/main" id="{91DC5A05-0325-4179-9F3C-8B8921C56B12}"/>
              </a:ext>
            </a:extLst>
          </p:cNvPr>
          <p:cNvPicPr>
            <a:picLocks noChangeAspect="1"/>
          </p:cNvPicPr>
          <p:nvPr/>
        </p:nvPicPr>
        <p:blipFill rotWithShape="1">
          <a:blip r:embed="rId4"/>
          <a:srcRect b="59587"/>
          <a:stretch/>
        </p:blipFill>
        <p:spPr>
          <a:xfrm>
            <a:off x="6329200" y="1204879"/>
            <a:ext cx="2701246" cy="1416401"/>
          </a:xfrm>
          <a:prstGeom prst="rect">
            <a:avLst/>
          </a:prstGeom>
          <a:ln>
            <a:noFill/>
          </a:ln>
        </p:spPr>
      </p:pic>
      <p:pic>
        <p:nvPicPr>
          <p:cNvPr id="13" name="Picture 12">
            <a:extLst>
              <a:ext uri="{FF2B5EF4-FFF2-40B4-BE49-F238E27FC236}">
                <a16:creationId xmlns:a16="http://schemas.microsoft.com/office/drawing/2014/main" id="{B838099B-E088-4620-93ED-D16A48955681}"/>
              </a:ext>
            </a:extLst>
          </p:cNvPr>
          <p:cNvPicPr>
            <a:picLocks noChangeAspect="1"/>
          </p:cNvPicPr>
          <p:nvPr/>
        </p:nvPicPr>
        <p:blipFill rotWithShape="1">
          <a:blip r:embed="rId3"/>
          <a:srcRect b="51164"/>
          <a:stretch/>
        </p:blipFill>
        <p:spPr>
          <a:xfrm>
            <a:off x="6332410" y="2574958"/>
            <a:ext cx="2660604" cy="1685825"/>
          </a:xfrm>
          <a:prstGeom prst="rect">
            <a:avLst/>
          </a:prstGeom>
          <a:ln>
            <a:noFill/>
          </a:ln>
        </p:spPr>
      </p:pic>
      <p:pic>
        <p:nvPicPr>
          <p:cNvPr id="10" name="Picture 9">
            <a:extLst>
              <a:ext uri="{FF2B5EF4-FFF2-40B4-BE49-F238E27FC236}">
                <a16:creationId xmlns:a16="http://schemas.microsoft.com/office/drawing/2014/main" id="{A556A304-EB77-472D-A3C3-EE144279B545}"/>
              </a:ext>
            </a:extLst>
          </p:cNvPr>
          <p:cNvPicPr>
            <a:picLocks noChangeAspect="1"/>
          </p:cNvPicPr>
          <p:nvPr/>
        </p:nvPicPr>
        <p:blipFill>
          <a:blip r:embed="rId5"/>
          <a:stretch>
            <a:fillRect/>
          </a:stretch>
        </p:blipFill>
        <p:spPr>
          <a:xfrm>
            <a:off x="1262345" y="856648"/>
            <a:ext cx="3490630" cy="202201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F310336-9472-4690-974E-548338B1EB0C}"/>
                  </a:ext>
                </a:extLst>
              </p:cNvPr>
              <p:cNvSpPr txBox="1"/>
              <p:nvPr/>
            </p:nvSpPr>
            <p:spPr>
              <a:xfrm>
                <a:off x="6296100" y="4188325"/>
                <a:ext cx="2509020" cy="4433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𝑅</m:t>
                          </m:r>
                        </m:e>
                        <m:sub>
                          <m:r>
                            <a:rPr lang="en-US" sz="1100" b="0" i="1" smtClean="0">
                              <a:latin typeface="Cambria Math" panose="02040503050406030204" pitchFamily="18" charset="0"/>
                            </a:rPr>
                            <m:t>𝐴</m:t>
                          </m:r>
                          <m:r>
                            <a:rPr lang="en-US" sz="1100" b="0" i="1" smtClean="0">
                              <a:latin typeface="Cambria Math" panose="02040503050406030204" pitchFamily="18" charset="0"/>
                            </a:rPr>
                            <m:t>/</m:t>
                          </m:r>
                          <m:r>
                            <a:rPr lang="en-US" sz="1100" b="0" i="1" smtClean="0">
                              <a:latin typeface="Cambria Math" panose="02040503050406030204" pitchFamily="18" charset="0"/>
                            </a:rPr>
                            <m:t>𝐹</m:t>
                          </m:r>
                        </m:sub>
                      </m:sSub>
                      <m:r>
                        <a:rPr lang="en-US" sz="1100" b="0" i="1" smtClean="0">
                          <a:latin typeface="Cambria Math" panose="02040503050406030204" pitchFamily="18" charset="0"/>
                        </a:rPr>
                        <m:t>=17.24</m:t>
                      </m:r>
                      <m:f>
                        <m:fPr>
                          <m:ctrlPr>
                            <a:rPr lang="en-US" sz="1100" b="0" i="1" smtClean="0">
                              <a:latin typeface="Cambria Math" panose="02040503050406030204" pitchFamily="18" charset="0"/>
                            </a:rPr>
                          </m:ctrlPr>
                        </m:fPr>
                        <m:num>
                          <m:r>
                            <a:rPr lang="en-US" sz="1100" b="0" i="1" smtClean="0">
                              <a:latin typeface="Cambria Math" panose="02040503050406030204" pitchFamily="18" charset="0"/>
                            </a:rPr>
                            <m:t>𝑘𝑔𝐴</m:t>
                          </m:r>
                        </m:num>
                        <m:den>
                          <m:r>
                            <a:rPr lang="en-US" sz="1100" b="0" i="1" smtClean="0">
                              <a:latin typeface="Cambria Math" panose="02040503050406030204" pitchFamily="18" charset="0"/>
                            </a:rPr>
                            <m:t>𝑘𝑔𝐹</m:t>
                          </m:r>
                        </m:den>
                      </m:f>
                    </m:oMath>
                  </m:oMathPara>
                </a14:m>
                <a:endParaRPr lang="en-CH" sz="1100" dirty="0"/>
              </a:p>
            </p:txBody>
          </p:sp>
        </mc:Choice>
        <mc:Fallback xmlns="">
          <p:sp>
            <p:nvSpPr>
              <p:cNvPr id="30" name="TextBox 29">
                <a:extLst>
                  <a:ext uri="{FF2B5EF4-FFF2-40B4-BE49-F238E27FC236}">
                    <a16:creationId xmlns:a16="http://schemas.microsoft.com/office/drawing/2014/main" id="{2F310336-9472-4690-974E-548338B1EB0C}"/>
                  </a:ext>
                </a:extLst>
              </p:cNvPr>
              <p:cNvSpPr txBox="1">
                <a:spLocks noRot="1" noChangeAspect="1" noMove="1" noResize="1" noEditPoints="1" noAdjustHandles="1" noChangeArrowheads="1" noChangeShapeType="1" noTextEdit="1"/>
              </p:cNvSpPr>
              <p:nvPr/>
            </p:nvSpPr>
            <p:spPr>
              <a:xfrm>
                <a:off x="6296100" y="4188325"/>
                <a:ext cx="2509020" cy="443391"/>
              </a:xfrm>
              <a:prstGeom prst="rect">
                <a:avLst/>
              </a:prstGeom>
              <a:blipFill>
                <a:blip r:embed="rId6"/>
                <a:stretch>
                  <a:fillRect b="-4110"/>
                </a:stretch>
              </a:blipFill>
            </p:spPr>
            <p:txBody>
              <a:bodyPr/>
              <a:lstStyle/>
              <a:p>
                <a:r>
                  <a:rPr lang="en-CH">
                    <a:noFill/>
                  </a:rPr>
                  <a:t> </a:t>
                </a:r>
              </a:p>
            </p:txBody>
          </p:sp>
        </mc:Fallback>
      </mc:AlternateContent>
      <p:pic>
        <p:nvPicPr>
          <p:cNvPr id="9" name="Picture 8">
            <a:extLst>
              <a:ext uri="{FF2B5EF4-FFF2-40B4-BE49-F238E27FC236}">
                <a16:creationId xmlns:a16="http://schemas.microsoft.com/office/drawing/2014/main" id="{061784E8-ED94-4CCD-BA65-BF873E3748C3}"/>
              </a:ext>
            </a:extLst>
          </p:cNvPr>
          <p:cNvPicPr>
            <a:picLocks noChangeAspect="1"/>
          </p:cNvPicPr>
          <p:nvPr/>
        </p:nvPicPr>
        <p:blipFill>
          <a:blip r:embed="rId7"/>
          <a:stretch>
            <a:fillRect/>
          </a:stretch>
        </p:blipFill>
        <p:spPr>
          <a:xfrm>
            <a:off x="1285942" y="2927960"/>
            <a:ext cx="2110061" cy="149241"/>
          </a:xfrm>
          <a:prstGeom prst="rect">
            <a:avLst/>
          </a:prstGeom>
        </p:spPr>
      </p:pic>
      <p:grpSp>
        <p:nvGrpSpPr>
          <p:cNvPr id="14" name="Group 13">
            <a:extLst>
              <a:ext uri="{FF2B5EF4-FFF2-40B4-BE49-F238E27FC236}">
                <a16:creationId xmlns:a16="http://schemas.microsoft.com/office/drawing/2014/main" id="{C5272E5D-282D-4DAA-B278-3B1876B83DC0}"/>
              </a:ext>
            </a:extLst>
          </p:cNvPr>
          <p:cNvGrpSpPr/>
          <p:nvPr/>
        </p:nvGrpSpPr>
        <p:grpSpPr>
          <a:xfrm>
            <a:off x="1262345" y="3077201"/>
            <a:ext cx="2447847" cy="1072754"/>
            <a:chOff x="1262345" y="3077201"/>
            <a:chExt cx="2447847" cy="1072754"/>
          </a:xfrm>
        </p:grpSpPr>
        <p:pic>
          <p:nvPicPr>
            <p:cNvPr id="3" name="Picture 2">
              <a:extLst>
                <a:ext uri="{FF2B5EF4-FFF2-40B4-BE49-F238E27FC236}">
                  <a16:creationId xmlns:a16="http://schemas.microsoft.com/office/drawing/2014/main" id="{48307BD0-9FEE-4868-8D36-54DE1CC312AF}"/>
                </a:ext>
              </a:extLst>
            </p:cNvPr>
            <p:cNvPicPr>
              <a:picLocks noChangeAspect="1"/>
            </p:cNvPicPr>
            <p:nvPr/>
          </p:nvPicPr>
          <p:blipFill>
            <a:blip r:embed="rId8"/>
            <a:stretch>
              <a:fillRect/>
            </a:stretch>
          </p:blipFill>
          <p:spPr>
            <a:xfrm>
              <a:off x="1262345" y="3077201"/>
              <a:ext cx="2447847" cy="1072754"/>
            </a:xfrm>
            <a:prstGeom prst="rect">
              <a:avLst/>
            </a:prstGeom>
          </p:spPr>
        </p:pic>
        <p:sp>
          <p:nvSpPr>
            <p:cNvPr id="29" name="Rectangle 28">
              <a:extLst>
                <a:ext uri="{FF2B5EF4-FFF2-40B4-BE49-F238E27FC236}">
                  <a16:creationId xmlns:a16="http://schemas.microsoft.com/office/drawing/2014/main" id="{4A7433BD-854E-4506-8AA8-AAD3178F8780}"/>
                </a:ext>
              </a:extLst>
            </p:cNvPr>
            <p:cNvSpPr/>
            <p:nvPr/>
          </p:nvSpPr>
          <p:spPr>
            <a:xfrm>
              <a:off x="2953521" y="3286795"/>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95E30F21-871F-4C32-9B25-A1D2BA003901}"/>
                </a:ext>
              </a:extLst>
            </p:cNvPr>
            <p:cNvSpPr/>
            <p:nvPr/>
          </p:nvSpPr>
          <p:spPr>
            <a:xfrm>
              <a:off x="2107932" y="3736578"/>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98F78A6B-1BA3-41AF-B758-3AA9DE95B361}"/>
                </a:ext>
              </a:extLst>
            </p:cNvPr>
            <p:cNvSpPr/>
            <p:nvPr/>
          </p:nvSpPr>
          <p:spPr>
            <a:xfrm>
              <a:off x="2107932" y="3889842"/>
              <a:ext cx="597167" cy="93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89248243-22F1-424E-9075-5F0AA1528986}"/>
                </a:ext>
              </a:extLst>
            </p:cNvPr>
            <p:cNvSpPr/>
            <p:nvPr/>
          </p:nvSpPr>
          <p:spPr>
            <a:xfrm>
              <a:off x="2107932"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97CF5A6E-D554-4A97-AF04-01C1BBBE237E}"/>
                </a:ext>
              </a:extLst>
            </p:cNvPr>
            <p:cNvSpPr/>
            <p:nvPr/>
          </p:nvSpPr>
          <p:spPr>
            <a:xfrm>
              <a:off x="2936575" y="4023074"/>
              <a:ext cx="597167" cy="7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8" name="Rectangle 37">
            <a:extLst>
              <a:ext uri="{FF2B5EF4-FFF2-40B4-BE49-F238E27FC236}">
                <a16:creationId xmlns:a16="http://schemas.microsoft.com/office/drawing/2014/main" id="{65B62F83-8903-441C-946A-96EF90BED28C}"/>
              </a:ext>
            </a:extLst>
          </p:cNvPr>
          <p:cNvSpPr/>
          <p:nvPr/>
        </p:nvSpPr>
        <p:spPr>
          <a:xfrm>
            <a:off x="6332410" y="2897929"/>
            <a:ext cx="2414715" cy="26878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5" name="Picture 14">
            <a:extLst>
              <a:ext uri="{FF2B5EF4-FFF2-40B4-BE49-F238E27FC236}">
                <a16:creationId xmlns:a16="http://schemas.microsoft.com/office/drawing/2014/main" id="{94FB2211-9CEB-46B9-BF72-9636682627E0}"/>
              </a:ext>
            </a:extLst>
          </p:cNvPr>
          <p:cNvPicPr>
            <a:picLocks noChangeAspect="1"/>
          </p:cNvPicPr>
          <p:nvPr/>
        </p:nvPicPr>
        <p:blipFill>
          <a:blip r:embed="rId9"/>
          <a:stretch>
            <a:fillRect/>
          </a:stretch>
        </p:blipFill>
        <p:spPr>
          <a:xfrm>
            <a:off x="1312903" y="4188325"/>
            <a:ext cx="3672088" cy="493625"/>
          </a:xfrm>
          <a:prstGeom prst="rect">
            <a:avLst/>
          </a:prstGeom>
        </p:spPr>
      </p:pic>
    </p:spTree>
    <p:extLst>
      <p:ext uri="{BB962C8B-B14F-4D97-AF65-F5344CB8AC3E}">
        <p14:creationId xmlns:p14="http://schemas.microsoft.com/office/powerpoint/2010/main" val="3781216449"/>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ée un document." ma:contentTypeScope="" ma:versionID="609a2a3500de75a896f9882ab5460b44">
  <xsd:schema xmlns:xsd="http://www.w3.org/2001/XMLSchema" xmlns:xs="http://www.w3.org/2001/XMLSchema" xmlns:p="http://schemas.microsoft.com/office/2006/metadata/properties" xmlns:ns2="b61e5266-d6be-4182-8a8b-5539b3409ad3" targetNamespace="http://schemas.microsoft.com/office/2006/metadata/properties" ma:root="true" ma:fieldsID="19730b8683e00a22393de57a06f410f7"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3.xml><?xml version="1.0" encoding="utf-8"?>
<ds:datastoreItem xmlns:ds="http://schemas.openxmlformats.org/officeDocument/2006/customXml" ds:itemID="{5BADC5A0-FC7A-49C8-91E0-BCDB8C795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Office</Template>
  <TotalTime>2397</TotalTime>
  <Words>3174</Words>
  <Application>Microsoft Macintosh PowerPoint</Application>
  <PresentationFormat>On-screen Show (16:9)</PresentationFormat>
  <Paragraphs>501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.SF NS</vt:lpstr>
      <vt:lpstr>Arial</vt:lpstr>
      <vt:lpstr>Cambria Math</vt:lpstr>
      <vt:lpstr>Franklin Gothic Demi Cond</vt:lpstr>
      <vt:lpstr>Helvetica</vt:lpstr>
      <vt:lpstr>Wingdings</vt:lpstr>
      <vt:lpstr>Thème Office</vt:lpstr>
      <vt:lpstr>Engines and Fuel cells</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ENG3: Energy and exergy balance of a Diesel engine</vt:lpstr>
      <vt:lpstr>Exercise ENG4: idle regulation of a S.I.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Hangyu Yu</cp:lastModifiedBy>
  <cp:revision>374</cp:revision>
  <dcterms:created xsi:type="dcterms:W3CDTF">2019-04-02T06:24:35Z</dcterms:created>
  <dcterms:modified xsi:type="dcterms:W3CDTF">2024-10-09T13:21:29Z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